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6.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7.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2" r:id="rId5"/>
    <p:sldMasterId id="2147483675" r:id="rId6"/>
    <p:sldMasterId id="2147483688" r:id="rId7"/>
    <p:sldMasterId id="2147483705" r:id="rId8"/>
    <p:sldMasterId id="2147483719" r:id="rId9"/>
    <p:sldMasterId id="2147483733" r:id="rId10"/>
    <p:sldMasterId id="2147483747" r:id="rId11"/>
  </p:sldMasterIdLst>
  <p:notesMasterIdLst>
    <p:notesMasterId r:id="rId61"/>
  </p:notesMasterIdLst>
  <p:handoutMasterIdLst>
    <p:handoutMasterId r:id="rId62"/>
  </p:handoutMasterIdLst>
  <p:sldIdLst>
    <p:sldId id="266" r:id="rId12"/>
    <p:sldId id="294" r:id="rId13"/>
    <p:sldId id="469" r:id="rId14"/>
    <p:sldId id="295" r:id="rId15"/>
    <p:sldId id="419" r:id="rId16"/>
    <p:sldId id="429" r:id="rId17"/>
    <p:sldId id="430" r:id="rId18"/>
    <p:sldId id="432" r:id="rId19"/>
    <p:sldId id="433" r:id="rId20"/>
    <p:sldId id="436" r:id="rId21"/>
    <p:sldId id="447" r:id="rId22"/>
    <p:sldId id="495" r:id="rId23"/>
    <p:sldId id="450" r:id="rId24"/>
    <p:sldId id="451" r:id="rId25"/>
    <p:sldId id="453" r:id="rId26"/>
    <p:sldId id="296" r:id="rId27"/>
    <p:sldId id="460" r:id="rId28"/>
    <p:sldId id="461" r:id="rId29"/>
    <p:sldId id="494" r:id="rId30"/>
    <p:sldId id="473" r:id="rId31"/>
    <p:sldId id="470" r:id="rId32"/>
    <p:sldId id="471" r:id="rId33"/>
    <p:sldId id="472" r:id="rId34"/>
    <p:sldId id="492" r:id="rId35"/>
    <p:sldId id="493" r:id="rId36"/>
    <p:sldId id="474" r:id="rId37"/>
    <p:sldId id="475" r:id="rId38"/>
    <p:sldId id="480" r:id="rId39"/>
    <p:sldId id="481" r:id="rId40"/>
    <p:sldId id="482" r:id="rId41"/>
    <p:sldId id="484" r:id="rId42"/>
    <p:sldId id="485" r:id="rId43"/>
    <p:sldId id="486" r:id="rId44"/>
    <p:sldId id="487" r:id="rId45"/>
    <p:sldId id="488" r:id="rId46"/>
    <p:sldId id="489" r:id="rId47"/>
    <p:sldId id="490" r:id="rId48"/>
    <p:sldId id="491" r:id="rId49"/>
    <p:sldId id="298" r:id="rId50"/>
    <p:sldId id="303" r:id="rId51"/>
    <p:sldId id="462" r:id="rId52"/>
    <p:sldId id="467" r:id="rId53"/>
    <p:sldId id="300" r:id="rId54"/>
    <p:sldId id="463" r:id="rId55"/>
    <p:sldId id="464" r:id="rId56"/>
    <p:sldId id="465" r:id="rId57"/>
    <p:sldId id="466" r:id="rId58"/>
    <p:sldId id="476" r:id="rId59"/>
    <p:sldId id="293" r:id="rId6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B050"/>
    <a:srgbClr val="990099"/>
    <a:srgbClr val="969696"/>
    <a:srgbClr val="FFC000"/>
    <a:srgbClr val="FFCC00"/>
    <a:srgbClr val="00B0F0"/>
    <a:srgbClr val="FF6600"/>
    <a:srgbClr val="0066C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notesViewPr>
    <p:cSldViewPr snapToGrid="0">
      <p:cViewPr>
        <p:scale>
          <a:sx n="1" d="2"/>
          <a:sy n="1" d="2"/>
        </p:scale>
        <p:origin x="4632" y="11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microsoft.com/office/2015/10/relationships/revisionInfo" Target="revisionInfo.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4C7E5-EAC4-493B-A977-281B1B378FD8}" type="doc">
      <dgm:prSet loTypeId="urn:microsoft.com/office/officeart/2005/8/layout/hierarchy2" loCatId="hierarchy" qsTypeId="urn:microsoft.com/office/officeart/2005/8/quickstyle/simple1" qsCatId="simple" csTypeId="urn:microsoft.com/office/officeart/2005/8/colors/accent0_2" csCatId="mainScheme" phldr="1"/>
      <dgm:spPr/>
      <dgm:t>
        <a:bodyPr/>
        <a:lstStyle/>
        <a:p>
          <a:endParaRPr lang="en-US"/>
        </a:p>
      </dgm:t>
    </dgm:pt>
    <dgm:pt modelId="{0894BCCB-2186-488C-9669-FA8B557BC4FA}">
      <dgm:prSet phldrT="[Text]" custT="1"/>
      <dgm:spPr>
        <a:ln>
          <a:solidFill>
            <a:srgbClr val="E60028"/>
          </a:solidFill>
        </a:ln>
      </dgm:spPr>
      <dgm:t>
        <a:bodyPr/>
        <a:lstStyle/>
        <a:p>
          <a:r>
            <a:rPr lang="fr-FR" sz="1200" dirty="0">
              <a:solidFill>
                <a:srgbClr val="FF0000"/>
              </a:solidFill>
              <a:latin typeface="Calibri" pitchFamily="34" charset="0"/>
            </a:rPr>
            <a:t>Home</a:t>
          </a:r>
          <a:endParaRPr lang="en-US" sz="1200" dirty="0">
            <a:solidFill>
              <a:srgbClr val="FF0000"/>
            </a:solidFill>
            <a:latin typeface="Calibri" pitchFamily="34" charset="0"/>
          </a:endParaRPr>
        </a:p>
      </dgm:t>
    </dgm:pt>
    <dgm:pt modelId="{EA3BB88C-41D0-4AA4-BC81-F159E86E0EFC}" type="parTrans" cxnId="{BC2099A3-A4C2-48F9-A105-62E18557C48C}">
      <dgm:prSet/>
      <dgm:spPr/>
      <dgm:t>
        <a:bodyPr/>
        <a:lstStyle/>
        <a:p>
          <a:endParaRPr lang="en-US" sz="1050">
            <a:solidFill>
              <a:srgbClr val="FF0000"/>
            </a:solidFill>
          </a:endParaRPr>
        </a:p>
      </dgm:t>
    </dgm:pt>
    <dgm:pt modelId="{0DCDD087-21D5-415B-970B-F214D89B5FFD}" type="sibTrans" cxnId="{BC2099A3-A4C2-48F9-A105-62E18557C48C}">
      <dgm:prSet/>
      <dgm:spPr/>
      <dgm:t>
        <a:bodyPr/>
        <a:lstStyle/>
        <a:p>
          <a:endParaRPr lang="en-US" sz="1050">
            <a:solidFill>
              <a:srgbClr val="FF0000"/>
            </a:solidFill>
          </a:endParaRPr>
        </a:p>
      </dgm:t>
    </dgm:pt>
    <dgm:pt modelId="{BABDC70C-D06E-4DE9-B01C-949BF3D00F3A}">
      <dgm:prSet phldrT="[Text]" custT="1"/>
      <dgm:spPr>
        <a:ln>
          <a:solidFill>
            <a:srgbClr val="E60028"/>
          </a:solidFill>
        </a:ln>
      </dgm:spPr>
      <dgm:t>
        <a:bodyPr/>
        <a:lstStyle/>
        <a:p>
          <a:r>
            <a:rPr lang="fr-FR" sz="1200" dirty="0" err="1">
              <a:solidFill>
                <a:srgbClr val="FF0000"/>
              </a:solidFill>
              <a:latin typeface="Calibri" pitchFamily="34" charset="0"/>
            </a:rPr>
            <a:t>Sub</a:t>
          </a:r>
          <a:r>
            <a:rPr lang="fr-FR" sz="1200" dirty="0">
              <a:solidFill>
                <a:srgbClr val="FF0000"/>
              </a:solidFill>
              <a:latin typeface="Calibri" pitchFamily="34" charset="0"/>
            </a:rPr>
            <a:t> site 1</a:t>
          </a:r>
          <a:endParaRPr lang="en-US" sz="1200" dirty="0">
            <a:solidFill>
              <a:srgbClr val="FF0000"/>
            </a:solidFill>
            <a:latin typeface="Calibri" pitchFamily="34" charset="0"/>
          </a:endParaRPr>
        </a:p>
      </dgm:t>
    </dgm:pt>
    <dgm:pt modelId="{72D8F886-9AEC-4C9F-86F6-31FA9D097165}" type="parTrans" cxnId="{C473A50B-3427-4B2A-BD1C-418FB5E4088E}">
      <dgm:prSet custT="1"/>
      <dgm:spPr>
        <a:ln>
          <a:solidFill>
            <a:srgbClr val="E60028"/>
          </a:solidFill>
        </a:ln>
      </dgm:spPr>
      <dgm:t>
        <a:bodyPr/>
        <a:lstStyle/>
        <a:p>
          <a:endParaRPr lang="en-US" sz="100">
            <a:solidFill>
              <a:srgbClr val="FF0000"/>
            </a:solidFill>
          </a:endParaRPr>
        </a:p>
      </dgm:t>
    </dgm:pt>
    <dgm:pt modelId="{40FE23A1-3919-4B3A-BEA1-FDA19D8F2C19}" type="sibTrans" cxnId="{C473A50B-3427-4B2A-BD1C-418FB5E4088E}">
      <dgm:prSet/>
      <dgm:spPr/>
      <dgm:t>
        <a:bodyPr/>
        <a:lstStyle/>
        <a:p>
          <a:endParaRPr lang="en-US" sz="1050">
            <a:solidFill>
              <a:srgbClr val="FF0000"/>
            </a:solidFill>
          </a:endParaRPr>
        </a:p>
      </dgm:t>
    </dgm:pt>
    <dgm:pt modelId="{AA916CC3-5393-4A8A-9DD6-6A2555D2B464}">
      <dgm:prSet phldrT="[Text]" custT="1"/>
      <dgm:spPr>
        <a:ln>
          <a:solidFill>
            <a:srgbClr val="E60028"/>
          </a:solidFill>
        </a:ln>
      </dgm:spPr>
      <dgm:t>
        <a:bodyPr/>
        <a:lstStyle/>
        <a:p>
          <a:r>
            <a:rPr lang="fr-FR" sz="1200" dirty="0" err="1">
              <a:solidFill>
                <a:srgbClr val="FF0000"/>
              </a:solidFill>
              <a:latin typeface="Calibri" pitchFamily="34" charset="0"/>
            </a:rPr>
            <a:t>Sub</a:t>
          </a:r>
          <a:r>
            <a:rPr lang="fr-FR" sz="1200" dirty="0">
              <a:solidFill>
                <a:srgbClr val="FF0000"/>
              </a:solidFill>
              <a:latin typeface="Calibri" pitchFamily="34" charset="0"/>
            </a:rPr>
            <a:t>-</a:t>
          </a:r>
          <a:r>
            <a:rPr lang="fr-FR" sz="1200" dirty="0" err="1">
              <a:solidFill>
                <a:srgbClr val="FF0000"/>
              </a:solidFill>
              <a:latin typeface="Calibri" pitchFamily="34" charset="0"/>
            </a:rPr>
            <a:t>sub</a:t>
          </a:r>
          <a:r>
            <a:rPr lang="fr-FR" sz="1200" dirty="0">
              <a:solidFill>
                <a:srgbClr val="FF0000"/>
              </a:solidFill>
              <a:latin typeface="Calibri" pitchFamily="34" charset="0"/>
            </a:rPr>
            <a:t> site 1</a:t>
          </a:r>
          <a:endParaRPr lang="en-US" sz="1200" dirty="0">
            <a:solidFill>
              <a:srgbClr val="FF0000"/>
            </a:solidFill>
            <a:latin typeface="Calibri" pitchFamily="34" charset="0"/>
          </a:endParaRPr>
        </a:p>
      </dgm:t>
    </dgm:pt>
    <dgm:pt modelId="{66F6BB06-3968-4B01-A4ED-4CB76E305BC5}" type="parTrans" cxnId="{D1DB170F-97E6-4244-8C07-61749FABE3B8}">
      <dgm:prSet custT="1"/>
      <dgm:spPr>
        <a:ln>
          <a:solidFill>
            <a:srgbClr val="E60028"/>
          </a:solidFill>
        </a:ln>
      </dgm:spPr>
      <dgm:t>
        <a:bodyPr/>
        <a:lstStyle/>
        <a:p>
          <a:endParaRPr lang="en-US" sz="100">
            <a:solidFill>
              <a:srgbClr val="FF0000"/>
            </a:solidFill>
          </a:endParaRPr>
        </a:p>
      </dgm:t>
    </dgm:pt>
    <dgm:pt modelId="{A312AC71-9A46-4D88-A8F4-1E48CAEC0A9A}" type="sibTrans" cxnId="{D1DB170F-97E6-4244-8C07-61749FABE3B8}">
      <dgm:prSet/>
      <dgm:spPr/>
      <dgm:t>
        <a:bodyPr/>
        <a:lstStyle/>
        <a:p>
          <a:endParaRPr lang="en-US" sz="1050">
            <a:solidFill>
              <a:srgbClr val="FF0000"/>
            </a:solidFill>
          </a:endParaRPr>
        </a:p>
      </dgm:t>
    </dgm:pt>
    <dgm:pt modelId="{5AB0081F-7427-4E21-9A9D-F19B833C345C}">
      <dgm:prSet phldrT="[Text]" custT="1"/>
      <dgm:spPr>
        <a:ln>
          <a:solidFill>
            <a:srgbClr val="E60028"/>
          </a:solidFill>
        </a:ln>
      </dgm:spPr>
      <dgm:t>
        <a:bodyPr/>
        <a:lstStyle/>
        <a:p>
          <a:r>
            <a:rPr lang="fr-FR" sz="1200" dirty="0" err="1">
              <a:solidFill>
                <a:srgbClr val="FF0000"/>
              </a:solidFill>
              <a:latin typeface="Calibri" pitchFamily="34" charset="0"/>
            </a:rPr>
            <a:t>Sub</a:t>
          </a:r>
          <a:r>
            <a:rPr lang="fr-FR" sz="1200" dirty="0">
              <a:solidFill>
                <a:srgbClr val="FF0000"/>
              </a:solidFill>
              <a:latin typeface="Calibri" pitchFamily="34" charset="0"/>
            </a:rPr>
            <a:t>-</a:t>
          </a:r>
          <a:r>
            <a:rPr lang="fr-FR" sz="1200" dirty="0" err="1">
              <a:solidFill>
                <a:srgbClr val="FF0000"/>
              </a:solidFill>
              <a:latin typeface="Calibri" pitchFamily="34" charset="0"/>
            </a:rPr>
            <a:t>sub</a:t>
          </a:r>
          <a:r>
            <a:rPr lang="fr-FR" sz="1200" dirty="0">
              <a:solidFill>
                <a:srgbClr val="FF0000"/>
              </a:solidFill>
              <a:latin typeface="Calibri" pitchFamily="34" charset="0"/>
            </a:rPr>
            <a:t> site2 </a:t>
          </a:r>
          <a:endParaRPr lang="en-US" sz="1200" dirty="0">
            <a:solidFill>
              <a:srgbClr val="FF0000"/>
            </a:solidFill>
            <a:latin typeface="Calibri" pitchFamily="34" charset="0"/>
          </a:endParaRPr>
        </a:p>
      </dgm:t>
    </dgm:pt>
    <dgm:pt modelId="{CA606513-7D58-40A0-BDD9-1BEE89A0BA13}" type="parTrans" cxnId="{63A38A83-86BA-425E-A4DF-DDAB5AE6B524}">
      <dgm:prSet custT="1"/>
      <dgm:spPr>
        <a:ln>
          <a:solidFill>
            <a:srgbClr val="E60028"/>
          </a:solidFill>
        </a:ln>
      </dgm:spPr>
      <dgm:t>
        <a:bodyPr/>
        <a:lstStyle/>
        <a:p>
          <a:endParaRPr lang="en-US" sz="100">
            <a:solidFill>
              <a:srgbClr val="FF0000"/>
            </a:solidFill>
          </a:endParaRPr>
        </a:p>
      </dgm:t>
    </dgm:pt>
    <dgm:pt modelId="{EBBF2F54-F95B-42E8-994C-8B84643E5C33}" type="sibTrans" cxnId="{63A38A83-86BA-425E-A4DF-DDAB5AE6B524}">
      <dgm:prSet/>
      <dgm:spPr/>
      <dgm:t>
        <a:bodyPr/>
        <a:lstStyle/>
        <a:p>
          <a:endParaRPr lang="en-US" sz="1050">
            <a:solidFill>
              <a:srgbClr val="FF0000"/>
            </a:solidFill>
          </a:endParaRPr>
        </a:p>
      </dgm:t>
    </dgm:pt>
    <dgm:pt modelId="{5A5163BE-11C9-4707-98C0-08105BE1C68D}">
      <dgm:prSet phldrT="[Text]" custT="1"/>
      <dgm:spPr>
        <a:ln>
          <a:solidFill>
            <a:srgbClr val="E60028"/>
          </a:solidFill>
        </a:ln>
      </dgm:spPr>
      <dgm:t>
        <a:bodyPr/>
        <a:lstStyle/>
        <a:p>
          <a:r>
            <a:rPr lang="fr-FR" sz="1200" dirty="0" err="1">
              <a:solidFill>
                <a:srgbClr val="FF0000"/>
              </a:solidFill>
              <a:latin typeface="Calibri" pitchFamily="34" charset="0"/>
            </a:rPr>
            <a:t>Sub</a:t>
          </a:r>
          <a:r>
            <a:rPr lang="fr-FR" sz="1200" dirty="0">
              <a:solidFill>
                <a:srgbClr val="FF0000"/>
              </a:solidFill>
              <a:latin typeface="Calibri" pitchFamily="34" charset="0"/>
            </a:rPr>
            <a:t> site 2</a:t>
          </a:r>
          <a:endParaRPr lang="en-US" sz="1200" dirty="0">
            <a:solidFill>
              <a:srgbClr val="FF0000"/>
            </a:solidFill>
            <a:latin typeface="Calibri" pitchFamily="34" charset="0"/>
          </a:endParaRPr>
        </a:p>
      </dgm:t>
    </dgm:pt>
    <dgm:pt modelId="{C8B514B5-F390-4267-A399-B80B5929F8BC}" type="parTrans" cxnId="{3306E3B1-9AAA-4042-9A15-97BE86AB314C}">
      <dgm:prSet custT="1"/>
      <dgm:spPr>
        <a:ln>
          <a:solidFill>
            <a:srgbClr val="E60028"/>
          </a:solidFill>
        </a:ln>
      </dgm:spPr>
      <dgm:t>
        <a:bodyPr/>
        <a:lstStyle/>
        <a:p>
          <a:endParaRPr lang="en-US" sz="100">
            <a:solidFill>
              <a:srgbClr val="FF0000"/>
            </a:solidFill>
          </a:endParaRPr>
        </a:p>
      </dgm:t>
    </dgm:pt>
    <dgm:pt modelId="{2A7F8E28-6463-48A3-BA2C-3DA3F7BAE662}" type="sibTrans" cxnId="{3306E3B1-9AAA-4042-9A15-97BE86AB314C}">
      <dgm:prSet/>
      <dgm:spPr/>
      <dgm:t>
        <a:bodyPr/>
        <a:lstStyle/>
        <a:p>
          <a:endParaRPr lang="en-US" sz="1050">
            <a:solidFill>
              <a:srgbClr val="FF0000"/>
            </a:solidFill>
          </a:endParaRPr>
        </a:p>
      </dgm:t>
    </dgm:pt>
    <dgm:pt modelId="{A77D6FEE-6886-457A-B653-F834DE3EA283}">
      <dgm:prSet phldrT="[Text]" custT="1"/>
      <dgm:spPr>
        <a:ln>
          <a:solidFill>
            <a:srgbClr val="E60028"/>
          </a:solidFill>
        </a:ln>
      </dgm:spPr>
      <dgm:t>
        <a:bodyPr/>
        <a:lstStyle/>
        <a:p>
          <a:r>
            <a:rPr lang="fr-FR" sz="1800" dirty="0">
              <a:solidFill>
                <a:srgbClr val="FF0000"/>
              </a:solidFill>
            </a:rPr>
            <a:t>…</a:t>
          </a:r>
          <a:endParaRPr lang="en-US" sz="1800" dirty="0">
            <a:solidFill>
              <a:srgbClr val="FF0000"/>
            </a:solidFill>
          </a:endParaRPr>
        </a:p>
      </dgm:t>
    </dgm:pt>
    <dgm:pt modelId="{ECC68E2F-14E6-43AB-8892-9C4B97434A9A}" type="parTrans" cxnId="{EF101C5D-1872-4532-8107-8E45F463A121}">
      <dgm:prSet custT="1"/>
      <dgm:spPr>
        <a:ln>
          <a:solidFill>
            <a:srgbClr val="E60028"/>
          </a:solidFill>
        </a:ln>
      </dgm:spPr>
      <dgm:t>
        <a:bodyPr/>
        <a:lstStyle/>
        <a:p>
          <a:endParaRPr lang="en-US" sz="100">
            <a:solidFill>
              <a:srgbClr val="FF0000"/>
            </a:solidFill>
          </a:endParaRPr>
        </a:p>
      </dgm:t>
    </dgm:pt>
    <dgm:pt modelId="{F2186313-14F6-4190-A92E-2CD78A77DC8C}" type="sibTrans" cxnId="{EF101C5D-1872-4532-8107-8E45F463A121}">
      <dgm:prSet/>
      <dgm:spPr/>
      <dgm:t>
        <a:bodyPr/>
        <a:lstStyle/>
        <a:p>
          <a:endParaRPr lang="en-US" sz="1050">
            <a:solidFill>
              <a:srgbClr val="FF0000"/>
            </a:solidFill>
          </a:endParaRPr>
        </a:p>
      </dgm:t>
    </dgm:pt>
    <dgm:pt modelId="{8C8B519D-D33F-4C8F-BAEB-E1BCA729F586}">
      <dgm:prSet phldrT="[Text]" custT="1"/>
      <dgm:spPr>
        <a:ln>
          <a:solidFill>
            <a:srgbClr val="E60028"/>
          </a:solidFill>
        </a:ln>
      </dgm:spPr>
      <dgm:t>
        <a:bodyPr/>
        <a:lstStyle/>
        <a:p>
          <a:r>
            <a:rPr lang="fr-FR" sz="1200" dirty="0" err="1">
              <a:solidFill>
                <a:srgbClr val="FF0000"/>
              </a:solidFill>
              <a:latin typeface="Calibri" pitchFamily="34" charset="0"/>
            </a:rPr>
            <a:t>Sub</a:t>
          </a:r>
          <a:r>
            <a:rPr lang="fr-FR" sz="1200" dirty="0">
              <a:solidFill>
                <a:srgbClr val="FF0000"/>
              </a:solidFill>
              <a:latin typeface="Calibri" pitchFamily="34" charset="0"/>
            </a:rPr>
            <a:t> site n</a:t>
          </a:r>
          <a:endParaRPr lang="en-US" sz="1200" dirty="0">
            <a:solidFill>
              <a:srgbClr val="FF0000"/>
            </a:solidFill>
            <a:latin typeface="Calibri" pitchFamily="34" charset="0"/>
          </a:endParaRPr>
        </a:p>
      </dgm:t>
    </dgm:pt>
    <dgm:pt modelId="{725FDBBF-7153-4831-A7D2-EC6A80269D53}" type="parTrans" cxnId="{D19DCAA3-55C6-4605-8B01-C652A61A03A4}">
      <dgm:prSet custT="1"/>
      <dgm:spPr>
        <a:ln>
          <a:solidFill>
            <a:srgbClr val="E60028"/>
          </a:solidFill>
        </a:ln>
      </dgm:spPr>
      <dgm:t>
        <a:bodyPr/>
        <a:lstStyle/>
        <a:p>
          <a:endParaRPr lang="en-US" sz="100">
            <a:solidFill>
              <a:srgbClr val="FF0000"/>
            </a:solidFill>
          </a:endParaRPr>
        </a:p>
      </dgm:t>
    </dgm:pt>
    <dgm:pt modelId="{FCBEA644-7F98-4484-B2BA-64F94C3E7515}" type="sibTrans" cxnId="{D19DCAA3-55C6-4605-8B01-C652A61A03A4}">
      <dgm:prSet/>
      <dgm:spPr/>
      <dgm:t>
        <a:bodyPr/>
        <a:lstStyle/>
        <a:p>
          <a:endParaRPr lang="en-US" sz="1050">
            <a:solidFill>
              <a:srgbClr val="FF0000"/>
            </a:solidFill>
          </a:endParaRPr>
        </a:p>
      </dgm:t>
    </dgm:pt>
    <dgm:pt modelId="{00A86E43-F18E-4426-B937-6F8E6B5A92D8}">
      <dgm:prSet phldrT="[Text]" custT="1"/>
      <dgm:spPr>
        <a:ln>
          <a:solidFill>
            <a:srgbClr val="E60028"/>
          </a:solidFill>
        </a:ln>
      </dgm:spPr>
      <dgm:t>
        <a:bodyPr/>
        <a:lstStyle/>
        <a:p>
          <a:r>
            <a:rPr lang="fr-FR" sz="1200" dirty="0" err="1">
              <a:solidFill>
                <a:srgbClr val="FF0000"/>
              </a:solidFill>
              <a:latin typeface="Calibri" pitchFamily="34" charset="0"/>
            </a:rPr>
            <a:t>Sub</a:t>
          </a:r>
          <a:r>
            <a:rPr lang="fr-FR" sz="1200" dirty="0">
              <a:solidFill>
                <a:srgbClr val="FF0000"/>
              </a:solidFill>
              <a:latin typeface="Calibri" pitchFamily="34" charset="0"/>
            </a:rPr>
            <a:t>-</a:t>
          </a:r>
          <a:r>
            <a:rPr lang="fr-FR" sz="1200" dirty="0" err="1">
              <a:solidFill>
                <a:srgbClr val="FF0000"/>
              </a:solidFill>
              <a:latin typeface="Calibri" pitchFamily="34" charset="0"/>
            </a:rPr>
            <a:t>sub</a:t>
          </a:r>
          <a:r>
            <a:rPr lang="fr-FR" sz="1200" dirty="0">
              <a:solidFill>
                <a:srgbClr val="FF0000"/>
              </a:solidFill>
              <a:latin typeface="Calibri" pitchFamily="34" charset="0"/>
            </a:rPr>
            <a:t> site n</a:t>
          </a:r>
          <a:endParaRPr lang="en-US" sz="1200" dirty="0">
            <a:solidFill>
              <a:srgbClr val="FF0000"/>
            </a:solidFill>
            <a:latin typeface="Calibri" pitchFamily="34" charset="0"/>
          </a:endParaRPr>
        </a:p>
      </dgm:t>
    </dgm:pt>
    <dgm:pt modelId="{61E906CE-FB5D-4BA3-9D3B-40A20020B5C9}" type="parTrans" cxnId="{94E6A35A-CFB5-46E2-A933-8DB208CE882B}">
      <dgm:prSet custT="1"/>
      <dgm:spPr>
        <a:ln>
          <a:solidFill>
            <a:srgbClr val="E60028"/>
          </a:solidFill>
        </a:ln>
      </dgm:spPr>
      <dgm:t>
        <a:bodyPr/>
        <a:lstStyle/>
        <a:p>
          <a:endParaRPr lang="en-US" sz="100">
            <a:solidFill>
              <a:srgbClr val="FF0000"/>
            </a:solidFill>
          </a:endParaRPr>
        </a:p>
      </dgm:t>
    </dgm:pt>
    <dgm:pt modelId="{4731918E-A960-4628-8C0A-8DA1ACBC04DD}" type="sibTrans" cxnId="{94E6A35A-CFB5-46E2-A933-8DB208CE882B}">
      <dgm:prSet/>
      <dgm:spPr/>
      <dgm:t>
        <a:bodyPr/>
        <a:lstStyle/>
        <a:p>
          <a:endParaRPr lang="en-US" sz="1050">
            <a:solidFill>
              <a:srgbClr val="FF0000"/>
            </a:solidFill>
          </a:endParaRPr>
        </a:p>
      </dgm:t>
    </dgm:pt>
    <dgm:pt modelId="{25D87004-C234-43F1-99BB-E78603CC1880}">
      <dgm:prSet phldrT="[Text]" custT="1"/>
      <dgm:spPr>
        <a:ln>
          <a:solidFill>
            <a:srgbClr val="E60028"/>
          </a:solidFill>
        </a:ln>
      </dgm:spPr>
      <dgm:t>
        <a:bodyPr/>
        <a:lstStyle/>
        <a:p>
          <a:r>
            <a:rPr lang="fr-FR" sz="1800" dirty="0">
              <a:solidFill>
                <a:srgbClr val="FF0000"/>
              </a:solidFill>
            </a:rPr>
            <a:t>…</a:t>
          </a:r>
          <a:endParaRPr lang="en-US" sz="1800" dirty="0">
            <a:solidFill>
              <a:srgbClr val="FF0000"/>
            </a:solidFill>
          </a:endParaRPr>
        </a:p>
      </dgm:t>
    </dgm:pt>
    <dgm:pt modelId="{5AFC3C60-04A1-45D1-9056-8FBC6E85A8EF}" type="parTrans" cxnId="{233BD82C-5A29-4CEA-A646-4BDCBDCC4516}">
      <dgm:prSet/>
      <dgm:spPr>
        <a:ln>
          <a:solidFill>
            <a:srgbClr val="FF0000"/>
          </a:solidFill>
        </a:ln>
      </dgm:spPr>
      <dgm:t>
        <a:bodyPr/>
        <a:lstStyle/>
        <a:p>
          <a:endParaRPr lang="fr-FR"/>
        </a:p>
      </dgm:t>
    </dgm:pt>
    <dgm:pt modelId="{744D0668-E13B-434B-AE3B-01C41E31722B}" type="sibTrans" cxnId="{233BD82C-5A29-4CEA-A646-4BDCBDCC4516}">
      <dgm:prSet/>
      <dgm:spPr/>
      <dgm:t>
        <a:bodyPr/>
        <a:lstStyle/>
        <a:p>
          <a:endParaRPr lang="fr-FR"/>
        </a:p>
      </dgm:t>
    </dgm:pt>
    <dgm:pt modelId="{DEF8ECAF-B2EB-411A-AE94-D9CC3069F665}" type="pres">
      <dgm:prSet presAssocID="{9274C7E5-EAC4-493B-A977-281B1B378FD8}" presName="diagram" presStyleCnt="0">
        <dgm:presLayoutVars>
          <dgm:chPref val="1"/>
          <dgm:dir/>
          <dgm:animOne val="branch"/>
          <dgm:animLvl val="lvl"/>
          <dgm:resizeHandles val="exact"/>
        </dgm:presLayoutVars>
      </dgm:prSet>
      <dgm:spPr/>
    </dgm:pt>
    <dgm:pt modelId="{96BDBBD6-9D93-4B2D-A53C-064C96C39832}" type="pres">
      <dgm:prSet presAssocID="{0894BCCB-2186-488C-9669-FA8B557BC4FA}" presName="root1" presStyleCnt="0"/>
      <dgm:spPr/>
    </dgm:pt>
    <dgm:pt modelId="{F7852037-BFB4-4907-BFD4-3561DDEB607A}" type="pres">
      <dgm:prSet presAssocID="{0894BCCB-2186-488C-9669-FA8B557BC4FA}" presName="LevelOneTextNode" presStyleLbl="node0" presStyleIdx="0" presStyleCnt="1">
        <dgm:presLayoutVars>
          <dgm:chPref val="3"/>
        </dgm:presLayoutVars>
      </dgm:prSet>
      <dgm:spPr/>
    </dgm:pt>
    <dgm:pt modelId="{C409E6A2-EC7E-4362-A467-E6EA8AA1DBDE}" type="pres">
      <dgm:prSet presAssocID="{0894BCCB-2186-488C-9669-FA8B557BC4FA}" presName="level2hierChild" presStyleCnt="0"/>
      <dgm:spPr/>
    </dgm:pt>
    <dgm:pt modelId="{9A28EDFA-8440-44FD-87FB-AEA721D0068B}" type="pres">
      <dgm:prSet presAssocID="{72D8F886-9AEC-4C9F-86F6-31FA9D097165}" presName="conn2-1" presStyleLbl="parChTrans1D2" presStyleIdx="0" presStyleCnt="4"/>
      <dgm:spPr/>
    </dgm:pt>
    <dgm:pt modelId="{EECE00CD-A0DC-4AF1-B41F-A64D1D15DF47}" type="pres">
      <dgm:prSet presAssocID="{72D8F886-9AEC-4C9F-86F6-31FA9D097165}" presName="connTx" presStyleLbl="parChTrans1D2" presStyleIdx="0" presStyleCnt="4"/>
      <dgm:spPr/>
    </dgm:pt>
    <dgm:pt modelId="{0BE2D993-C57E-4D83-AA8B-85F14A199EA6}" type="pres">
      <dgm:prSet presAssocID="{BABDC70C-D06E-4DE9-B01C-949BF3D00F3A}" presName="root2" presStyleCnt="0"/>
      <dgm:spPr/>
    </dgm:pt>
    <dgm:pt modelId="{1BC95458-E75E-4C5F-946C-BD54C1404745}" type="pres">
      <dgm:prSet presAssocID="{BABDC70C-D06E-4DE9-B01C-949BF3D00F3A}" presName="LevelTwoTextNode" presStyleLbl="node2" presStyleIdx="0" presStyleCnt="4">
        <dgm:presLayoutVars>
          <dgm:chPref val="3"/>
        </dgm:presLayoutVars>
      </dgm:prSet>
      <dgm:spPr/>
    </dgm:pt>
    <dgm:pt modelId="{87292B64-7FEA-4456-958D-A8F582C29489}" type="pres">
      <dgm:prSet presAssocID="{BABDC70C-D06E-4DE9-B01C-949BF3D00F3A}" presName="level3hierChild" presStyleCnt="0"/>
      <dgm:spPr/>
    </dgm:pt>
    <dgm:pt modelId="{2A30F04C-4BFF-4228-92A4-33B22BC83291}" type="pres">
      <dgm:prSet presAssocID="{66F6BB06-3968-4B01-A4ED-4CB76E305BC5}" presName="conn2-1" presStyleLbl="parChTrans1D3" presStyleIdx="0" presStyleCnt="4"/>
      <dgm:spPr/>
    </dgm:pt>
    <dgm:pt modelId="{B5E013B6-34E0-4B99-8C42-239CD8ACB7A2}" type="pres">
      <dgm:prSet presAssocID="{66F6BB06-3968-4B01-A4ED-4CB76E305BC5}" presName="connTx" presStyleLbl="parChTrans1D3" presStyleIdx="0" presStyleCnt="4"/>
      <dgm:spPr/>
    </dgm:pt>
    <dgm:pt modelId="{2A5AFC4B-B3E7-47B4-ACFD-94D901DE57C8}" type="pres">
      <dgm:prSet presAssocID="{AA916CC3-5393-4A8A-9DD6-6A2555D2B464}" presName="root2" presStyleCnt="0"/>
      <dgm:spPr/>
    </dgm:pt>
    <dgm:pt modelId="{BD135A2D-543C-4E29-83AF-54EAEABB02AE}" type="pres">
      <dgm:prSet presAssocID="{AA916CC3-5393-4A8A-9DD6-6A2555D2B464}" presName="LevelTwoTextNode" presStyleLbl="node3" presStyleIdx="0" presStyleCnt="4" custScaleX="135773">
        <dgm:presLayoutVars>
          <dgm:chPref val="3"/>
        </dgm:presLayoutVars>
      </dgm:prSet>
      <dgm:spPr/>
    </dgm:pt>
    <dgm:pt modelId="{D196392F-CBBC-4AB3-A76A-135014D715CD}" type="pres">
      <dgm:prSet presAssocID="{AA916CC3-5393-4A8A-9DD6-6A2555D2B464}" presName="level3hierChild" presStyleCnt="0"/>
      <dgm:spPr/>
    </dgm:pt>
    <dgm:pt modelId="{8D266E02-F1FA-409E-9E3F-527797DF39E1}" type="pres">
      <dgm:prSet presAssocID="{CA606513-7D58-40A0-BDD9-1BEE89A0BA13}" presName="conn2-1" presStyleLbl="parChTrans1D3" presStyleIdx="1" presStyleCnt="4"/>
      <dgm:spPr/>
    </dgm:pt>
    <dgm:pt modelId="{FCB60724-DA87-467D-8B79-71DAECB96683}" type="pres">
      <dgm:prSet presAssocID="{CA606513-7D58-40A0-BDD9-1BEE89A0BA13}" presName="connTx" presStyleLbl="parChTrans1D3" presStyleIdx="1" presStyleCnt="4"/>
      <dgm:spPr/>
    </dgm:pt>
    <dgm:pt modelId="{6588731C-5015-4C60-8E6D-0CEC12A06540}" type="pres">
      <dgm:prSet presAssocID="{5AB0081F-7427-4E21-9A9D-F19B833C345C}" presName="root2" presStyleCnt="0"/>
      <dgm:spPr/>
    </dgm:pt>
    <dgm:pt modelId="{8BBD525A-AFFC-44B1-8AF5-173902BECB8B}" type="pres">
      <dgm:prSet presAssocID="{5AB0081F-7427-4E21-9A9D-F19B833C345C}" presName="LevelTwoTextNode" presStyleLbl="node3" presStyleIdx="1" presStyleCnt="4" custScaleX="135773">
        <dgm:presLayoutVars>
          <dgm:chPref val="3"/>
        </dgm:presLayoutVars>
      </dgm:prSet>
      <dgm:spPr/>
    </dgm:pt>
    <dgm:pt modelId="{1E79F312-DA2A-4CEE-90E5-23A07F43982F}" type="pres">
      <dgm:prSet presAssocID="{5AB0081F-7427-4E21-9A9D-F19B833C345C}" presName="level3hierChild" presStyleCnt="0"/>
      <dgm:spPr/>
    </dgm:pt>
    <dgm:pt modelId="{2461DB75-6A19-4F9F-828B-391A53E888A4}" type="pres">
      <dgm:prSet presAssocID="{5AFC3C60-04A1-45D1-9056-8FBC6E85A8EF}" presName="conn2-1" presStyleLbl="parChTrans1D3" presStyleIdx="2" presStyleCnt="4"/>
      <dgm:spPr/>
    </dgm:pt>
    <dgm:pt modelId="{B2F21BC7-5B58-4BFB-81AE-86427DCF5954}" type="pres">
      <dgm:prSet presAssocID="{5AFC3C60-04A1-45D1-9056-8FBC6E85A8EF}" presName="connTx" presStyleLbl="parChTrans1D3" presStyleIdx="2" presStyleCnt="4"/>
      <dgm:spPr/>
    </dgm:pt>
    <dgm:pt modelId="{5926FD53-90FC-42F9-8078-01CD0CAB2F90}" type="pres">
      <dgm:prSet presAssocID="{25D87004-C234-43F1-99BB-E78603CC1880}" presName="root2" presStyleCnt="0"/>
      <dgm:spPr/>
    </dgm:pt>
    <dgm:pt modelId="{51761BA9-2973-45E3-B5A1-F11993A2FB96}" type="pres">
      <dgm:prSet presAssocID="{25D87004-C234-43F1-99BB-E78603CC1880}" presName="LevelTwoTextNode" presStyleLbl="node3" presStyleIdx="2" presStyleCnt="4" custScaleX="136095">
        <dgm:presLayoutVars>
          <dgm:chPref val="3"/>
        </dgm:presLayoutVars>
      </dgm:prSet>
      <dgm:spPr/>
    </dgm:pt>
    <dgm:pt modelId="{15C51595-5FB6-4B1A-8C17-1AFE05C58943}" type="pres">
      <dgm:prSet presAssocID="{25D87004-C234-43F1-99BB-E78603CC1880}" presName="level3hierChild" presStyleCnt="0"/>
      <dgm:spPr/>
    </dgm:pt>
    <dgm:pt modelId="{8DFAFD60-0898-4F2E-AA44-7F87533B7495}" type="pres">
      <dgm:prSet presAssocID="{61E906CE-FB5D-4BA3-9D3B-40A20020B5C9}" presName="conn2-1" presStyleLbl="parChTrans1D3" presStyleIdx="3" presStyleCnt="4"/>
      <dgm:spPr/>
    </dgm:pt>
    <dgm:pt modelId="{88E624A2-EE9F-40B2-9D10-C664E46ECB2E}" type="pres">
      <dgm:prSet presAssocID="{61E906CE-FB5D-4BA3-9D3B-40A20020B5C9}" presName="connTx" presStyleLbl="parChTrans1D3" presStyleIdx="3" presStyleCnt="4"/>
      <dgm:spPr/>
    </dgm:pt>
    <dgm:pt modelId="{6A0D2605-6863-4FD1-BF56-FB01060F7FA8}" type="pres">
      <dgm:prSet presAssocID="{00A86E43-F18E-4426-B937-6F8E6B5A92D8}" presName="root2" presStyleCnt="0"/>
      <dgm:spPr/>
    </dgm:pt>
    <dgm:pt modelId="{246BA5DE-59D9-4140-B659-922DE7938BF3}" type="pres">
      <dgm:prSet presAssocID="{00A86E43-F18E-4426-B937-6F8E6B5A92D8}" presName="LevelTwoTextNode" presStyleLbl="node3" presStyleIdx="3" presStyleCnt="4" custScaleX="135773">
        <dgm:presLayoutVars>
          <dgm:chPref val="3"/>
        </dgm:presLayoutVars>
      </dgm:prSet>
      <dgm:spPr/>
    </dgm:pt>
    <dgm:pt modelId="{B18B1477-BFB2-42B5-AA8D-F2F7419222AA}" type="pres">
      <dgm:prSet presAssocID="{00A86E43-F18E-4426-B937-6F8E6B5A92D8}" presName="level3hierChild" presStyleCnt="0"/>
      <dgm:spPr/>
    </dgm:pt>
    <dgm:pt modelId="{0CB5C205-AC8F-49A1-B733-4D2D135C2B00}" type="pres">
      <dgm:prSet presAssocID="{C8B514B5-F390-4267-A399-B80B5929F8BC}" presName="conn2-1" presStyleLbl="parChTrans1D2" presStyleIdx="1" presStyleCnt="4"/>
      <dgm:spPr/>
    </dgm:pt>
    <dgm:pt modelId="{C875CCD5-E307-4FB0-BEE1-6BFA3723360F}" type="pres">
      <dgm:prSet presAssocID="{C8B514B5-F390-4267-A399-B80B5929F8BC}" presName="connTx" presStyleLbl="parChTrans1D2" presStyleIdx="1" presStyleCnt="4"/>
      <dgm:spPr/>
    </dgm:pt>
    <dgm:pt modelId="{A6C04D54-BA58-448B-956B-73D50C17993A}" type="pres">
      <dgm:prSet presAssocID="{5A5163BE-11C9-4707-98C0-08105BE1C68D}" presName="root2" presStyleCnt="0"/>
      <dgm:spPr/>
    </dgm:pt>
    <dgm:pt modelId="{A7172260-E227-4FB2-B9E9-46795E713A40}" type="pres">
      <dgm:prSet presAssocID="{5A5163BE-11C9-4707-98C0-08105BE1C68D}" presName="LevelTwoTextNode" presStyleLbl="node2" presStyleIdx="1" presStyleCnt="4">
        <dgm:presLayoutVars>
          <dgm:chPref val="3"/>
        </dgm:presLayoutVars>
      </dgm:prSet>
      <dgm:spPr/>
    </dgm:pt>
    <dgm:pt modelId="{247A241A-4FDA-4634-8428-63C0291673A0}" type="pres">
      <dgm:prSet presAssocID="{5A5163BE-11C9-4707-98C0-08105BE1C68D}" presName="level3hierChild" presStyleCnt="0"/>
      <dgm:spPr/>
    </dgm:pt>
    <dgm:pt modelId="{120F9E06-0197-463B-896B-9E3662DC61E9}" type="pres">
      <dgm:prSet presAssocID="{ECC68E2F-14E6-43AB-8892-9C4B97434A9A}" presName="conn2-1" presStyleLbl="parChTrans1D2" presStyleIdx="2" presStyleCnt="4"/>
      <dgm:spPr/>
    </dgm:pt>
    <dgm:pt modelId="{ABDE2389-B167-4F2F-A313-F797A8789ECD}" type="pres">
      <dgm:prSet presAssocID="{ECC68E2F-14E6-43AB-8892-9C4B97434A9A}" presName="connTx" presStyleLbl="parChTrans1D2" presStyleIdx="2" presStyleCnt="4"/>
      <dgm:spPr/>
    </dgm:pt>
    <dgm:pt modelId="{B673EC16-82B9-48F1-9C4E-637528420D47}" type="pres">
      <dgm:prSet presAssocID="{A77D6FEE-6886-457A-B653-F834DE3EA283}" presName="root2" presStyleCnt="0"/>
      <dgm:spPr/>
    </dgm:pt>
    <dgm:pt modelId="{850B55A1-C7AB-458E-9C77-03B1EBE2878C}" type="pres">
      <dgm:prSet presAssocID="{A77D6FEE-6886-457A-B653-F834DE3EA283}" presName="LevelTwoTextNode" presStyleLbl="node2" presStyleIdx="2" presStyleCnt="4">
        <dgm:presLayoutVars>
          <dgm:chPref val="3"/>
        </dgm:presLayoutVars>
      </dgm:prSet>
      <dgm:spPr/>
    </dgm:pt>
    <dgm:pt modelId="{DE3B5B51-922A-4532-A0AB-1F9008E2E20F}" type="pres">
      <dgm:prSet presAssocID="{A77D6FEE-6886-457A-B653-F834DE3EA283}" presName="level3hierChild" presStyleCnt="0"/>
      <dgm:spPr/>
    </dgm:pt>
    <dgm:pt modelId="{3183C624-21B8-49BA-BB98-11A06EE5EE07}" type="pres">
      <dgm:prSet presAssocID="{725FDBBF-7153-4831-A7D2-EC6A80269D53}" presName="conn2-1" presStyleLbl="parChTrans1D2" presStyleIdx="3" presStyleCnt="4"/>
      <dgm:spPr/>
    </dgm:pt>
    <dgm:pt modelId="{F9BD2199-27E5-4EE9-9E3C-59809619371D}" type="pres">
      <dgm:prSet presAssocID="{725FDBBF-7153-4831-A7D2-EC6A80269D53}" presName="connTx" presStyleLbl="parChTrans1D2" presStyleIdx="3" presStyleCnt="4"/>
      <dgm:spPr/>
    </dgm:pt>
    <dgm:pt modelId="{3310CF22-FF81-404B-984F-8330733F8142}" type="pres">
      <dgm:prSet presAssocID="{8C8B519D-D33F-4C8F-BAEB-E1BCA729F586}" presName="root2" presStyleCnt="0"/>
      <dgm:spPr/>
    </dgm:pt>
    <dgm:pt modelId="{844C0D7F-1612-4886-817C-8E6831647FA2}" type="pres">
      <dgm:prSet presAssocID="{8C8B519D-D33F-4C8F-BAEB-E1BCA729F586}" presName="LevelTwoTextNode" presStyleLbl="node2" presStyleIdx="3" presStyleCnt="4">
        <dgm:presLayoutVars>
          <dgm:chPref val="3"/>
        </dgm:presLayoutVars>
      </dgm:prSet>
      <dgm:spPr/>
    </dgm:pt>
    <dgm:pt modelId="{662A8D45-0CFB-459D-8FEF-E0F59AB6D227}" type="pres">
      <dgm:prSet presAssocID="{8C8B519D-D33F-4C8F-BAEB-E1BCA729F586}" presName="level3hierChild" presStyleCnt="0"/>
      <dgm:spPr/>
    </dgm:pt>
  </dgm:ptLst>
  <dgm:cxnLst>
    <dgm:cxn modelId="{C473A50B-3427-4B2A-BD1C-418FB5E4088E}" srcId="{0894BCCB-2186-488C-9669-FA8B557BC4FA}" destId="{BABDC70C-D06E-4DE9-B01C-949BF3D00F3A}" srcOrd="0" destOrd="0" parTransId="{72D8F886-9AEC-4C9F-86F6-31FA9D097165}" sibTransId="{40FE23A1-3919-4B3A-BEA1-FDA19D8F2C19}"/>
    <dgm:cxn modelId="{CDB0480C-2571-487C-B834-92C6CD8C97BD}" type="presOf" srcId="{725FDBBF-7153-4831-A7D2-EC6A80269D53}" destId="{F9BD2199-27E5-4EE9-9E3C-59809619371D}" srcOrd="1" destOrd="0" presId="urn:microsoft.com/office/officeart/2005/8/layout/hierarchy2"/>
    <dgm:cxn modelId="{D1DB170F-97E6-4244-8C07-61749FABE3B8}" srcId="{BABDC70C-D06E-4DE9-B01C-949BF3D00F3A}" destId="{AA916CC3-5393-4A8A-9DD6-6A2555D2B464}" srcOrd="0" destOrd="0" parTransId="{66F6BB06-3968-4B01-A4ED-4CB76E305BC5}" sibTransId="{A312AC71-9A46-4D88-A8F4-1E48CAEC0A9A}"/>
    <dgm:cxn modelId="{8C736615-2985-4526-A495-AD0097B4248B}" type="presOf" srcId="{5AFC3C60-04A1-45D1-9056-8FBC6E85A8EF}" destId="{B2F21BC7-5B58-4BFB-81AE-86427DCF5954}" srcOrd="1" destOrd="0" presId="urn:microsoft.com/office/officeart/2005/8/layout/hierarchy2"/>
    <dgm:cxn modelId="{F3F0F61B-2A6E-4DA4-9102-3731249CB64E}" type="presOf" srcId="{0894BCCB-2186-488C-9669-FA8B557BC4FA}" destId="{F7852037-BFB4-4907-BFD4-3561DDEB607A}" srcOrd="0" destOrd="0" presId="urn:microsoft.com/office/officeart/2005/8/layout/hierarchy2"/>
    <dgm:cxn modelId="{783B111C-FEC2-4CA4-8C96-B7D0BFD8A800}" type="presOf" srcId="{72D8F886-9AEC-4C9F-86F6-31FA9D097165}" destId="{9A28EDFA-8440-44FD-87FB-AEA721D0068B}" srcOrd="0" destOrd="0" presId="urn:microsoft.com/office/officeart/2005/8/layout/hierarchy2"/>
    <dgm:cxn modelId="{1A873E1C-D29B-42C3-8F95-E3E00E98BFFB}" type="presOf" srcId="{9274C7E5-EAC4-493B-A977-281B1B378FD8}" destId="{DEF8ECAF-B2EB-411A-AE94-D9CC3069F665}" srcOrd="0" destOrd="0" presId="urn:microsoft.com/office/officeart/2005/8/layout/hierarchy2"/>
    <dgm:cxn modelId="{233BD82C-5A29-4CEA-A646-4BDCBDCC4516}" srcId="{BABDC70C-D06E-4DE9-B01C-949BF3D00F3A}" destId="{25D87004-C234-43F1-99BB-E78603CC1880}" srcOrd="2" destOrd="0" parTransId="{5AFC3C60-04A1-45D1-9056-8FBC6E85A8EF}" sibTransId="{744D0668-E13B-434B-AE3B-01C41E31722B}"/>
    <dgm:cxn modelId="{EE7E4C2E-15D2-447B-9996-C5E0CB05B361}" type="presOf" srcId="{AA916CC3-5393-4A8A-9DD6-6A2555D2B464}" destId="{BD135A2D-543C-4E29-83AF-54EAEABB02AE}" srcOrd="0" destOrd="0" presId="urn:microsoft.com/office/officeart/2005/8/layout/hierarchy2"/>
    <dgm:cxn modelId="{159B2B33-C11B-4B53-B25D-5BD5389BCC06}" type="presOf" srcId="{5AB0081F-7427-4E21-9A9D-F19B833C345C}" destId="{8BBD525A-AFFC-44B1-8AF5-173902BECB8B}" srcOrd="0" destOrd="0" presId="urn:microsoft.com/office/officeart/2005/8/layout/hierarchy2"/>
    <dgm:cxn modelId="{B5A27833-40E7-4669-95E3-368BCABFCBC7}" type="presOf" srcId="{C8B514B5-F390-4267-A399-B80B5929F8BC}" destId="{C875CCD5-E307-4FB0-BEE1-6BFA3723360F}" srcOrd="1" destOrd="0" presId="urn:microsoft.com/office/officeart/2005/8/layout/hierarchy2"/>
    <dgm:cxn modelId="{A82C6D3A-0CDC-4AB2-86D1-932BF40B9579}" type="presOf" srcId="{5AFC3C60-04A1-45D1-9056-8FBC6E85A8EF}" destId="{2461DB75-6A19-4F9F-828B-391A53E888A4}" srcOrd="0" destOrd="0" presId="urn:microsoft.com/office/officeart/2005/8/layout/hierarchy2"/>
    <dgm:cxn modelId="{2F51C93D-6CDD-4BFA-AE65-C75BDFB064C5}" type="presOf" srcId="{61E906CE-FB5D-4BA3-9D3B-40A20020B5C9}" destId="{88E624A2-EE9F-40B2-9D10-C664E46ECB2E}" srcOrd="1" destOrd="0" presId="urn:microsoft.com/office/officeart/2005/8/layout/hierarchy2"/>
    <dgm:cxn modelId="{EF101C5D-1872-4532-8107-8E45F463A121}" srcId="{0894BCCB-2186-488C-9669-FA8B557BC4FA}" destId="{A77D6FEE-6886-457A-B653-F834DE3EA283}" srcOrd="2" destOrd="0" parTransId="{ECC68E2F-14E6-43AB-8892-9C4B97434A9A}" sibTransId="{F2186313-14F6-4190-A92E-2CD78A77DC8C}"/>
    <dgm:cxn modelId="{59568569-53DF-4776-ADEF-810ADEA7B5A5}" type="presOf" srcId="{61E906CE-FB5D-4BA3-9D3B-40A20020B5C9}" destId="{8DFAFD60-0898-4F2E-AA44-7F87533B7495}" srcOrd="0" destOrd="0" presId="urn:microsoft.com/office/officeart/2005/8/layout/hierarchy2"/>
    <dgm:cxn modelId="{8B0BDD74-AE9C-4117-AC58-005F89864A05}" type="presOf" srcId="{725FDBBF-7153-4831-A7D2-EC6A80269D53}" destId="{3183C624-21B8-49BA-BB98-11A06EE5EE07}" srcOrd="0" destOrd="0" presId="urn:microsoft.com/office/officeart/2005/8/layout/hierarchy2"/>
    <dgm:cxn modelId="{94E6A35A-CFB5-46E2-A933-8DB208CE882B}" srcId="{BABDC70C-D06E-4DE9-B01C-949BF3D00F3A}" destId="{00A86E43-F18E-4426-B937-6F8E6B5A92D8}" srcOrd="3" destOrd="0" parTransId="{61E906CE-FB5D-4BA3-9D3B-40A20020B5C9}" sibTransId="{4731918E-A960-4628-8C0A-8DA1ACBC04DD}"/>
    <dgm:cxn modelId="{17A2027F-A330-4E9E-950C-0A848B5ACD74}" type="presOf" srcId="{C8B514B5-F390-4267-A399-B80B5929F8BC}" destId="{0CB5C205-AC8F-49A1-B733-4D2D135C2B00}" srcOrd="0" destOrd="0" presId="urn:microsoft.com/office/officeart/2005/8/layout/hierarchy2"/>
    <dgm:cxn modelId="{63A38A83-86BA-425E-A4DF-DDAB5AE6B524}" srcId="{BABDC70C-D06E-4DE9-B01C-949BF3D00F3A}" destId="{5AB0081F-7427-4E21-9A9D-F19B833C345C}" srcOrd="1" destOrd="0" parTransId="{CA606513-7D58-40A0-BDD9-1BEE89A0BA13}" sibTransId="{EBBF2F54-F95B-42E8-994C-8B84643E5C33}"/>
    <dgm:cxn modelId="{1BBBB28E-FC81-421D-975E-09BE32B57FB3}" type="presOf" srcId="{8C8B519D-D33F-4C8F-BAEB-E1BCA729F586}" destId="{844C0D7F-1612-4886-817C-8E6831647FA2}" srcOrd="0" destOrd="0" presId="urn:microsoft.com/office/officeart/2005/8/layout/hierarchy2"/>
    <dgm:cxn modelId="{53001795-A8B6-47A3-8CD6-2A36779EEA98}" type="presOf" srcId="{CA606513-7D58-40A0-BDD9-1BEE89A0BA13}" destId="{FCB60724-DA87-467D-8B79-71DAECB96683}" srcOrd="1" destOrd="0" presId="urn:microsoft.com/office/officeart/2005/8/layout/hierarchy2"/>
    <dgm:cxn modelId="{56489D9B-FB57-4958-A0C0-FDF7DB4783DD}" type="presOf" srcId="{66F6BB06-3968-4B01-A4ED-4CB76E305BC5}" destId="{2A30F04C-4BFF-4228-92A4-33B22BC83291}" srcOrd="0" destOrd="0" presId="urn:microsoft.com/office/officeart/2005/8/layout/hierarchy2"/>
    <dgm:cxn modelId="{BC2099A3-A4C2-48F9-A105-62E18557C48C}" srcId="{9274C7E5-EAC4-493B-A977-281B1B378FD8}" destId="{0894BCCB-2186-488C-9669-FA8B557BC4FA}" srcOrd="0" destOrd="0" parTransId="{EA3BB88C-41D0-4AA4-BC81-F159E86E0EFC}" sibTransId="{0DCDD087-21D5-415B-970B-F214D89B5FFD}"/>
    <dgm:cxn modelId="{D19DCAA3-55C6-4605-8B01-C652A61A03A4}" srcId="{0894BCCB-2186-488C-9669-FA8B557BC4FA}" destId="{8C8B519D-D33F-4C8F-BAEB-E1BCA729F586}" srcOrd="3" destOrd="0" parTransId="{725FDBBF-7153-4831-A7D2-EC6A80269D53}" sibTransId="{FCBEA644-7F98-4484-B2BA-64F94C3E7515}"/>
    <dgm:cxn modelId="{FE206BA4-FE26-485A-86DE-A7DAC630C539}" type="presOf" srcId="{66F6BB06-3968-4B01-A4ED-4CB76E305BC5}" destId="{B5E013B6-34E0-4B99-8C42-239CD8ACB7A2}" srcOrd="1" destOrd="0" presId="urn:microsoft.com/office/officeart/2005/8/layout/hierarchy2"/>
    <dgm:cxn modelId="{6EB0ECA4-6EB1-44E3-B757-832042DDDABC}" type="presOf" srcId="{A77D6FEE-6886-457A-B653-F834DE3EA283}" destId="{850B55A1-C7AB-458E-9C77-03B1EBE2878C}" srcOrd="0" destOrd="0" presId="urn:microsoft.com/office/officeart/2005/8/layout/hierarchy2"/>
    <dgm:cxn modelId="{0D8D83A6-CF6C-4CEB-9B0C-75FEED7D4BEE}" type="presOf" srcId="{5A5163BE-11C9-4707-98C0-08105BE1C68D}" destId="{A7172260-E227-4FB2-B9E9-46795E713A40}" srcOrd="0" destOrd="0" presId="urn:microsoft.com/office/officeart/2005/8/layout/hierarchy2"/>
    <dgm:cxn modelId="{85CFFEAE-2DAC-44E1-802C-0F8FCC4BCCB8}" type="presOf" srcId="{ECC68E2F-14E6-43AB-8892-9C4B97434A9A}" destId="{ABDE2389-B167-4F2F-A313-F797A8789ECD}" srcOrd="1" destOrd="0" presId="urn:microsoft.com/office/officeart/2005/8/layout/hierarchy2"/>
    <dgm:cxn modelId="{3306E3B1-9AAA-4042-9A15-97BE86AB314C}" srcId="{0894BCCB-2186-488C-9669-FA8B557BC4FA}" destId="{5A5163BE-11C9-4707-98C0-08105BE1C68D}" srcOrd="1" destOrd="0" parTransId="{C8B514B5-F390-4267-A399-B80B5929F8BC}" sibTransId="{2A7F8E28-6463-48A3-BA2C-3DA3F7BAE662}"/>
    <dgm:cxn modelId="{2DAEEEB2-7AF5-4492-A6F0-98D92A32C242}" type="presOf" srcId="{CA606513-7D58-40A0-BDD9-1BEE89A0BA13}" destId="{8D266E02-F1FA-409E-9E3F-527797DF39E1}" srcOrd="0" destOrd="0" presId="urn:microsoft.com/office/officeart/2005/8/layout/hierarchy2"/>
    <dgm:cxn modelId="{243FD8B5-77D8-4C0B-8EF4-12E9806E5B82}" type="presOf" srcId="{72D8F886-9AEC-4C9F-86F6-31FA9D097165}" destId="{EECE00CD-A0DC-4AF1-B41F-A64D1D15DF47}" srcOrd="1" destOrd="0" presId="urn:microsoft.com/office/officeart/2005/8/layout/hierarchy2"/>
    <dgm:cxn modelId="{554679C9-E891-403E-9DA0-8CC3A4EC3E75}" type="presOf" srcId="{25D87004-C234-43F1-99BB-E78603CC1880}" destId="{51761BA9-2973-45E3-B5A1-F11993A2FB96}" srcOrd="0" destOrd="0" presId="urn:microsoft.com/office/officeart/2005/8/layout/hierarchy2"/>
    <dgm:cxn modelId="{953C7ACC-147A-43EC-A7F4-730C752DCFF9}" type="presOf" srcId="{00A86E43-F18E-4426-B937-6F8E6B5A92D8}" destId="{246BA5DE-59D9-4140-B659-922DE7938BF3}" srcOrd="0" destOrd="0" presId="urn:microsoft.com/office/officeart/2005/8/layout/hierarchy2"/>
    <dgm:cxn modelId="{AC9C96D7-E185-4366-B09F-27AFDA7C3CC8}" type="presOf" srcId="{ECC68E2F-14E6-43AB-8892-9C4B97434A9A}" destId="{120F9E06-0197-463B-896B-9E3662DC61E9}" srcOrd="0" destOrd="0" presId="urn:microsoft.com/office/officeart/2005/8/layout/hierarchy2"/>
    <dgm:cxn modelId="{D95F75FD-AE89-4E3B-BE87-EDEDC4E124B1}" type="presOf" srcId="{BABDC70C-D06E-4DE9-B01C-949BF3D00F3A}" destId="{1BC95458-E75E-4C5F-946C-BD54C1404745}" srcOrd="0" destOrd="0" presId="urn:microsoft.com/office/officeart/2005/8/layout/hierarchy2"/>
    <dgm:cxn modelId="{A6519015-36E5-4EDF-A857-C2B23B3DB645}" type="presParOf" srcId="{DEF8ECAF-B2EB-411A-AE94-D9CC3069F665}" destId="{96BDBBD6-9D93-4B2D-A53C-064C96C39832}" srcOrd="0" destOrd="0" presId="urn:microsoft.com/office/officeart/2005/8/layout/hierarchy2"/>
    <dgm:cxn modelId="{F89869CF-38F1-4C1C-91C3-921C49B94D57}" type="presParOf" srcId="{96BDBBD6-9D93-4B2D-A53C-064C96C39832}" destId="{F7852037-BFB4-4907-BFD4-3561DDEB607A}" srcOrd="0" destOrd="0" presId="urn:microsoft.com/office/officeart/2005/8/layout/hierarchy2"/>
    <dgm:cxn modelId="{1E86198C-8A16-473F-B2EB-07E7A46C4D4F}" type="presParOf" srcId="{96BDBBD6-9D93-4B2D-A53C-064C96C39832}" destId="{C409E6A2-EC7E-4362-A467-E6EA8AA1DBDE}" srcOrd="1" destOrd="0" presId="urn:microsoft.com/office/officeart/2005/8/layout/hierarchy2"/>
    <dgm:cxn modelId="{A12AD7B0-31CD-4DC9-92A4-5309F405FE47}" type="presParOf" srcId="{C409E6A2-EC7E-4362-A467-E6EA8AA1DBDE}" destId="{9A28EDFA-8440-44FD-87FB-AEA721D0068B}" srcOrd="0" destOrd="0" presId="urn:microsoft.com/office/officeart/2005/8/layout/hierarchy2"/>
    <dgm:cxn modelId="{607568B1-4660-464D-90D0-39AE331AE05C}" type="presParOf" srcId="{9A28EDFA-8440-44FD-87FB-AEA721D0068B}" destId="{EECE00CD-A0DC-4AF1-B41F-A64D1D15DF47}" srcOrd="0" destOrd="0" presId="urn:microsoft.com/office/officeart/2005/8/layout/hierarchy2"/>
    <dgm:cxn modelId="{55973C0F-6A94-422C-A4A7-486D9EA8729C}" type="presParOf" srcId="{C409E6A2-EC7E-4362-A467-E6EA8AA1DBDE}" destId="{0BE2D993-C57E-4D83-AA8B-85F14A199EA6}" srcOrd="1" destOrd="0" presId="urn:microsoft.com/office/officeart/2005/8/layout/hierarchy2"/>
    <dgm:cxn modelId="{FC5AA424-C128-4160-966B-68028AAB5164}" type="presParOf" srcId="{0BE2D993-C57E-4D83-AA8B-85F14A199EA6}" destId="{1BC95458-E75E-4C5F-946C-BD54C1404745}" srcOrd="0" destOrd="0" presId="urn:microsoft.com/office/officeart/2005/8/layout/hierarchy2"/>
    <dgm:cxn modelId="{BF3F6EEB-FB8A-418C-A435-F43FD393277D}" type="presParOf" srcId="{0BE2D993-C57E-4D83-AA8B-85F14A199EA6}" destId="{87292B64-7FEA-4456-958D-A8F582C29489}" srcOrd="1" destOrd="0" presId="urn:microsoft.com/office/officeart/2005/8/layout/hierarchy2"/>
    <dgm:cxn modelId="{64F2BA8D-133C-433E-8221-AA56CCB05E7B}" type="presParOf" srcId="{87292B64-7FEA-4456-958D-A8F582C29489}" destId="{2A30F04C-4BFF-4228-92A4-33B22BC83291}" srcOrd="0" destOrd="0" presId="urn:microsoft.com/office/officeart/2005/8/layout/hierarchy2"/>
    <dgm:cxn modelId="{5B0A2109-0ACF-4503-A501-E9EA6B2A546E}" type="presParOf" srcId="{2A30F04C-4BFF-4228-92A4-33B22BC83291}" destId="{B5E013B6-34E0-4B99-8C42-239CD8ACB7A2}" srcOrd="0" destOrd="0" presId="urn:microsoft.com/office/officeart/2005/8/layout/hierarchy2"/>
    <dgm:cxn modelId="{ED28C0FB-E256-424A-8939-0781B00166B5}" type="presParOf" srcId="{87292B64-7FEA-4456-958D-A8F582C29489}" destId="{2A5AFC4B-B3E7-47B4-ACFD-94D901DE57C8}" srcOrd="1" destOrd="0" presId="urn:microsoft.com/office/officeart/2005/8/layout/hierarchy2"/>
    <dgm:cxn modelId="{79BCD5F3-3272-45D8-B87B-59871A4026CE}" type="presParOf" srcId="{2A5AFC4B-B3E7-47B4-ACFD-94D901DE57C8}" destId="{BD135A2D-543C-4E29-83AF-54EAEABB02AE}" srcOrd="0" destOrd="0" presId="urn:microsoft.com/office/officeart/2005/8/layout/hierarchy2"/>
    <dgm:cxn modelId="{E79E0BC5-7A03-4B6A-9135-7B9302579AAF}" type="presParOf" srcId="{2A5AFC4B-B3E7-47B4-ACFD-94D901DE57C8}" destId="{D196392F-CBBC-4AB3-A76A-135014D715CD}" srcOrd="1" destOrd="0" presId="urn:microsoft.com/office/officeart/2005/8/layout/hierarchy2"/>
    <dgm:cxn modelId="{4FF3E527-C214-43A5-8B26-2170980C69B2}" type="presParOf" srcId="{87292B64-7FEA-4456-958D-A8F582C29489}" destId="{8D266E02-F1FA-409E-9E3F-527797DF39E1}" srcOrd="2" destOrd="0" presId="urn:microsoft.com/office/officeart/2005/8/layout/hierarchy2"/>
    <dgm:cxn modelId="{AC54F12E-82AD-45E3-AC70-5B85C5A443EB}" type="presParOf" srcId="{8D266E02-F1FA-409E-9E3F-527797DF39E1}" destId="{FCB60724-DA87-467D-8B79-71DAECB96683}" srcOrd="0" destOrd="0" presId="urn:microsoft.com/office/officeart/2005/8/layout/hierarchy2"/>
    <dgm:cxn modelId="{F873F49D-9E78-4CC2-BD6E-092D736B6ECB}" type="presParOf" srcId="{87292B64-7FEA-4456-958D-A8F582C29489}" destId="{6588731C-5015-4C60-8E6D-0CEC12A06540}" srcOrd="3" destOrd="0" presId="urn:microsoft.com/office/officeart/2005/8/layout/hierarchy2"/>
    <dgm:cxn modelId="{1C28CFA7-448B-4CC6-A9DA-60D0D94F4DA9}" type="presParOf" srcId="{6588731C-5015-4C60-8E6D-0CEC12A06540}" destId="{8BBD525A-AFFC-44B1-8AF5-173902BECB8B}" srcOrd="0" destOrd="0" presId="urn:microsoft.com/office/officeart/2005/8/layout/hierarchy2"/>
    <dgm:cxn modelId="{B3E1736A-45CC-4078-94E7-0FC51A2BAECD}" type="presParOf" srcId="{6588731C-5015-4C60-8E6D-0CEC12A06540}" destId="{1E79F312-DA2A-4CEE-90E5-23A07F43982F}" srcOrd="1" destOrd="0" presId="urn:microsoft.com/office/officeart/2005/8/layout/hierarchy2"/>
    <dgm:cxn modelId="{CE667212-44C7-4E10-9E6E-6778644CCA21}" type="presParOf" srcId="{87292B64-7FEA-4456-958D-A8F582C29489}" destId="{2461DB75-6A19-4F9F-828B-391A53E888A4}" srcOrd="4" destOrd="0" presId="urn:microsoft.com/office/officeart/2005/8/layout/hierarchy2"/>
    <dgm:cxn modelId="{35161226-4027-4186-B96C-DD314EFF76FA}" type="presParOf" srcId="{2461DB75-6A19-4F9F-828B-391A53E888A4}" destId="{B2F21BC7-5B58-4BFB-81AE-86427DCF5954}" srcOrd="0" destOrd="0" presId="urn:microsoft.com/office/officeart/2005/8/layout/hierarchy2"/>
    <dgm:cxn modelId="{590D7131-730F-44A5-84DF-3B4EB91D7EB1}" type="presParOf" srcId="{87292B64-7FEA-4456-958D-A8F582C29489}" destId="{5926FD53-90FC-42F9-8078-01CD0CAB2F90}" srcOrd="5" destOrd="0" presId="urn:microsoft.com/office/officeart/2005/8/layout/hierarchy2"/>
    <dgm:cxn modelId="{DD07A7B4-EA24-4C5E-AC04-F2EF466DD9CD}" type="presParOf" srcId="{5926FD53-90FC-42F9-8078-01CD0CAB2F90}" destId="{51761BA9-2973-45E3-B5A1-F11993A2FB96}" srcOrd="0" destOrd="0" presId="urn:microsoft.com/office/officeart/2005/8/layout/hierarchy2"/>
    <dgm:cxn modelId="{74026C1A-7724-48BC-B890-45CDDBE7A114}" type="presParOf" srcId="{5926FD53-90FC-42F9-8078-01CD0CAB2F90}" destId="{15C51595-5FB6-4B1A-8C17-1AFE05C58943}" srcOrd="1" destOrd="0" presId="urn:microsoft.com/office/officeart/2005/8/layout/hierarchy2"/>
    <dgm:cxn modelId="{9F700FB9-79DD-42E1-8DCA-4BC237A29BD9}" type="presParOf" srcId="{87292B64-7FEA-4456-958D-A8F582C29489}" destId="{8DFAFD60-0898-4F2E-AA44-7F87533B7495}" srcOrd="6" destOrd="0" presId="urn:microsoft.com/office/officeart/2005/8/layout/hierarchy2"/>
    <dgm:cxn modelId="{70518A75-1643-4762-BB8A-7B6EBEEC4C26}" type="presParOf" srcId="{8DFAFD60-0898-4F2E-AA44-7F87533B7495}" destId="{88E624A2-EE9F-40B2-9D10-C664E46ECB2E}" srcOrd="0" destOrd="0" presId="urn:microsoft.com/office/officeart/2005/8/layout/hierarchy2"/>
    <dgm:cxn modelId="{9F7CEDC1-8B38-4123-B222-929B880D99AE}" type="presParOf" srcId="{87292B64-7FEA-4456-958D-A8F582C29489}" destId="{6A0D2605-6863-4FD1-BF56-FB01060F7FA8}" srcOrd="7" destOrd="0" presId="urn:microsoft.com/office/officeart/2005/8/layout/hierarchy2"/>
    <dgm:cxn modelId="{B0FCEE68-085C-47D1-9154-B407D5AFE6FB}" type="presParOf" srcId="{6A0D2605-6863-4FD1-BF56-FB01060F7FA8}" destId="{246BA5DE-59D9-4140-B659-922DE7938BF3}" srcOrd="0" destOrd="0" presId="urn:microsoft.com/office/officeart/2005/8/layout/hierarchy2"/>
    <dgm:cxn modelId="{6EA38195-3105-45E4-B813-74E2268BCFE8}" type="presParOf" srcId="{6A0D2605-6863-4FD1-BF56-FB01060F7FA8}" destId="{B18B1477-BFB2-42B5-AA8D-F2F7419222AA}" srcOrd="1" destOrd="0" presId="urn:microsoft.com/office/officeart/2005/8/layout/hierarchy2"/>
    <dgm:cxn modelId="{569D62A3-FAAB-4CC1-BAF7-6006C9CA090C}" type="presParOf" srcId="{C409E6A2-EC7E-4362-A467-E6EA8AA1DBDE}" destId="{0CB5C205-AC8F-49A1-B733-4D2D135C2B00}" srcOrd="2" destOrd="0" presId="urn:microsoft.com/office/officeart/2005/8/layout/hierarchy2"/>
    <dgm:cxn modelId="{CEBF1E94-3DD2-44D7-8C9F-6C6AF359266D}" type="presParOf" srcId="{0CB5C205-AC8F-49A1-B733-4D2D135C2B00}" destId="{C875CCD5-E307-4FB0-BEE1-6BFA3723360F}" srcOrd="0" destOrd="0" presId="urn:microsoft.com/office/officeart/2005/8/layout/hierarchy2"/>
    <dgm:cxn modelId="{87E4214D-8434-4D64-8A57-328FAD78A926}" type="presParOf" srcId="{C409E6A2-EC7E-4362-A467-E6EA8AA1DBDE}" destId="{A6C04D54-BA58-448B-956B-73D50C17993A}" srcOrd="3" destOrd="0" presId="urn:microsoft.com/office/officeart/2005/8/layout/hierarchy2"/>
    <dgm:cxn modelId="{37B78134-BE2D-4DC6-A028-9D491DCE2D89}" type="presParOf" srcId="{A6C04D54-BA58-448B-956B-73D50C17993A}" destId="{A7172260-E227-4FB2-B9E9-46795E713A40}" srcOrd="0" destOrd="0" presId="urn:microsoft.com/office/officeart/2005/8/layout/hierarchy2"/>
    <dgm:cxn modelId="{08C19E65-7B9A-4F50-894A-57D9B1E00B5E}" type="presParOf" srcId="{A6C04D54-BA58-448B-956B-73D50C17993A}" destId="{247A241A-4FDA-4634-8428-63C0291673A0}" srcOrd="1" destOrd="0" presId="urn:microsoft.com/office/officeart/2005/8/layout/hierarchy2"/>
    <dgm:cxn modelId="{04EF1037-09EB-41BA-9C00-4380E726E3D0}" type="presParOf" srcId="{C409E6A2-EC7E-4362-A467-E6EA8AA1DBDE}" destId="{120F9E06-0197-463B-896B-9E3662DC61E9}" srcOrd="4" destOrd="0" presId="urn:microsoft.com/office/officeart/2005/8/layout/hierarchy2"/>
    <dgm:cxn modelId="{E0162AA3-2BA6-44D0-95AB-8A634A2C6239}" type="presParOf" srcId="{120F9E06-0197-463B-896B-9E3662DC61E9}" destId="{ABDE2389-B167-4F2F-A313-F797A8789ECD}" srcOrd="0" destOrd="0" presId="urn:microsoft.com/office/officeart/2005/8/layout/hierarchy2"/>
    <dgm:cxn modelId="{79679084-EE11-4C4E-8361-1909D3855978}" type="presParOf" srcId="{C409E6A2-EC7E-4362-A467-E6EA8AA1DBDE}" destId="{B673EC16-82B9-48F1-9C4E-637528420D47}" srcOrd="5" destOrd="0" presId="urn:microsoft.com/office/officeart/2005/8/layout/hierarchy2"/>
    <dgm:cxn modelId="{2BEF0751-0516-4790-8634-992F5E2D2DA6}" type="presParOf" srcId="{B673EC16-82B9-48F1-9C4E-637528420D47}" destId="{850B55A1-C7AB-458E-9C77-03B1EBE2878C}" srcOrd="0" destOrd="0" presId="urn:microsoft.com/office/officeart/2005/8/layout/hierarchy2"/>
    <dgm:cxn modelId="{1F3B213A-50C8-426E-BA3D-BC83764FC5D5}" type="presParOf" srcId="{B673EC16-82B9-48F1-9C4E-637528420D47}" destId="{DE3B5B51-922A-4532-A0AB-1F9008E2E20F}" srcOrd="1" destOrd="0" presId="urn:microsoft.com/office/officeart/2005/8/layout/hierarchy2"/>
    <dgm:cxn modelId="{56E9E50B-DB8C-4635-8E1A-42856AA3C262}" type="presParOf" srcId="{C409E6A2-EC7E-4362-A467-E6EA8AA1DBDE}" destId="{3183C624-21B8-49BA-BB98-11A06EE5EE07}" srcOrd="6" destOrd="0" presId="urn:microsoft.com/office/officeart/2005/8/layout/hierarchy2"/>
    <dgm:cxn modelId="{56FAD3D9-412D-487A-8E5D-1AB46F87CA6F}" type="presParOf" srcId="{3183C624-21B8-49BA-BB98-11A06EE5EE07}" destId="{F9BD2199-27E5-4EE9-9E3C-59809619371D}" srcOrd="0" destOrd="0" presId="urn:microsoft.com/office/officeart/2005/8/layout/hierarchy2"/>
    <dgm:cxn modelId="{54E569A0-24B6-4EF9-92DD-1AB9ED00CE92}" type="presParOf" srcId="{C409E6A2-EC7E-4362-A467-E6EA8AA1DBDE}" destId="{3310CF22-FF81-404B-984F-8330733F8142}" srcOrd="7" destOrd="0" presId="urn:microsoft.com/office/officeart/2005/8/layout/hierarchy2"/>
    <dgm:cxn modelId="{1EEC970E-5A97-4075-977B-83096A9DE12C}" type="presParOf" srcId="{3310CF22-FF81-404B-984F-8330733F8142}" destId="{844C0D7F-1612-4886-817C-8E6831647FA2}" srcOrd="0" destOrd="0" presId="urn:microsoft.com/office/officeart/2005/8/layout/hierarchy2"/>
    <dgm:cxn modelId="{707CA564-C688-4987-9006-5AE18F4D0F7A}" type="presParOf" srcId="{3310CF22-FF81-404B-984F-8330733F8142}" destId="{662A8D45-0CFB-459D-8FEF-E0F59AB6D227}" srcOrd="1" destOrd="0" presId="urn:microsoft.com/office/officeart/2005/8/layout/hierarchy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74C7E5-EAC4-493B-A977-281B1B378FD8}" type="doc">
      <dgm:prSet loTypeId="urn:microsoft.com/office/officeart/2005/8/layout/hierarchy2" loCatId="hierarchy" qsTypeId="urn:microsoft.com/office/officeart/2005/8/quickstyle/simple1" qsCatId="simple" csTypeId="urn:microsoft.com/office/officeart/2005/8/colors/accent0_2" csCatId="mainScheme" phldr="1"/>
      <dgm:spPr/>
      <dgm:t>
        <a:bodyPr/>
        <a:lstStyle/>
        <a:p>
          <a:endParaRPr lang="en-US"/>
        </a:p>
      </dgm:t>
    </dgm:pt>
    <dgm:pt modelId="{0894BCCB-2186-488C-9669-FA8B557BC4FA}">
      <dgm:prSet phldrT="[Text]" custT="1"/>
      <dgm:spPr>
        <a:ln>
          <a:solidFill>
            <a:srgbClr val="E60028"/>
          </a:solidFill>
        </a:ln>
      </dgm:spPr>
      <dgm:t>
        <a:bodyPr/>
        <a:lstStyle/>
        <a:p>
          <a:r>
            <a:rPr lang="fr-FR" sz="1200" dirty="0">
              <a:solidFill>
                <a:srgbClr val="FF0000"/>
              </a:solidFill>
              <a:latin typeface="Calibri" pitchFamily="34" charset="0"/>
            </a:rPr>
            <a:t>Home</a:t>
          </a:r>
          <a:endParaRPr lang="en-US" sz="1200" dirty="0">
            <a:solidFill>
              <a:srgbClr val="FF0000"/>
            </a:solidFill>
            <a:latin typeface="Calibri" pitchFamily="34" charset="0"/>
          </a:endParaRPr>
        </a:p>
      </dgm:t>
    </dgm:pt>
    <dgm:pt modelId="{EA3BB88C-41D0-4AA4-BC81-F159E86E0EFC}" type="parTrans" cxnId="{BC2099A3-A4C2-48F9-A105-62E18557C48C}">
      <dgm:prSet/>
      <dgm:spPr/>
      <dgm:t>
        <a:bodyPr/>
        <a:lstStyle/>
        <a:p>
          <a:endParaRPr lang="en-US" sz="1050"/>
        </a:p>
      </dgm:t>
    </dgm:pt>
    <dgm:pt modelId="{0DCDD087-21D5-415B-970B-F214D89B5FFD}" type="sibTrans" cxnId="{BC2099A3-A4C2-48F9-A105-62E18557C48C}">
      <dgm:prSet/>
      <dgm:spPr/>
      <dgm:t>
        <a:bodyPr/>
        <a:lstStyle/>
        <a:p>
          <a:endParaRPr lang="en-US" sz="1050"/>
        </a:p>
      </dgm:t>
    </dgm:pt>
    <dgm:pt modelId="{BABDC70C-D06E-4DE9-B01C-949BF3D00F3A}">
      <dgm:prSet phldrT="[Text]" custT="1"/>
      <dgm:spPr>
        <a:ln>
          <a:solidFill>
            <a:srgbClr val="E60028"/>
          </a:solidFill>
        </a:ln>
      </dgm:spPr>
      <dgm:t>
        <a:bodyPr/>
        <a:lstStyle/>
        <a:p>
          <a:r>
            <a:rPr lang="fr-FR" sz="1200" dirty="0" err="1">
              <a:solidFill>
                <a:srgbClr val="FF0000"/>
              </a:solidFill>
              <a:latin typeface="Calibri" pitchFamily="34" charset="0"/>
            </a:rPr>
            <a:t>Sub</a:t>
          </a:r>
          <a:r>
            <a:rPr lang="fr-FR" sz="1200" dirty="0">
              <a:solidFill>
                <a:srgbClr val="FF0000"/>
              </a:solidFill>
              <a:latin typeface="Calibri" pitchFamily="34" charset="0"/>
            </a:rPr>
            <a:t> site 1</a:t>
          </a:r>
          <a:endParaRPr lang="en-US" sz="1200" dirty="0">
            <a:solidFill>
              <a:srgbClr val="FF0000"/>
            </a:solidFill>
            <a:latin typeface="Calibri" pitchFamily="34" charset="0"/>
          </a:endParaRPr>
        </a:p>
      </dgm:t>
    </dgm:pt>
    <dgm:pt modelId="{72D8F886-9AEC-4C9F-86F6-31FA9D097165}" type="parTrans" cxnId="{C473A50B-3427-4B2A-BD1C-418FB5E4088E}">
      <dgm:prSet custT="1"/>
      <dgm:spPr>
        <a:ln>
          <a:solidFill>
            <a:srgbClr val="E60028"/>
          </a:solidFill>
        </a:ln>
      </dgm:spPr>
      <dgm:t>
        <a:bodyPr/>
        <a:lstStyle/>
        <a:p>
          <a:endParaRPr lang="en-US" sz="100"/>
        </a:p>
      </dgm:t>
    </dgm:pt>
    <dgm:pt modelId="{40FE23A1-3919-4B3A-BEA1-FDA19D8F2C19}" type="sibTrans" cxnId="{C473A50B-3427-4B2A-BD1C-418FB5E4088E}">
      <dgm:prSet/>
      <dgm:spPr/>
      <dgm:t>
        <a:bodyPr/>
        <a:lstStyle/>
        <a:p>
          <a:endParaRPr lang="en-US" sz="1050"/>
        </a:p>
      </dgm:t>
    </dgm:pt>
    <dgm:pt modelId="{AA916CC3-5393-4A8A-9DD6-6A2555D2B464}">
      <dgm:prSet phldrT="[Text]" custT="1"/>
      <dgm:spPr>
        <a:ln>
          <a:solidFill>
            <a:srgbClr val="E60028"/>
          </a:solidFill>
        </a:ln>
      </dgm:spPr>
      <dgm:t>
        <a:bodyPr/>
        <a:lstStyle/>
        <a:p>
          <a:r>
            <a:rPr lang="fr-FR" sz="1200" dirty="0" err="1">
              <a:solidFill>
                <a:srgbClr val="FF0000"/>
              </a:solidFill>
              <a:latin typeface="Calibri" pitchFamily="34" charset="0"/>
            </a:rPr>
            <a:t>Sub</a:t>
          </a:r>
          <a:r>
            <a:rPr lang="fr-FR" sz="1200" dirty="0">
              <a:solidFill>
                <a:srgbClr val="FF0000"/>
              </a:solidFill>
              <a:latin typeface="Calibri" pitchFamily="34" charset="0"/>
            </a:rPr>
            <a:t>-</a:t>
          </a:r>
          <a:r>
            <a:rPr lang="fr-FR" sz="1200" dirty="0" err="1">
              <a:solidFill>
                <a:srgbClr val="FF0000"/>
              </a:solidFill>
              <a:latin typeface="Calibri" pitchFamily="34" charset="0"/>
            </a:rPr>
            <a:t>sub</a:t>
          </a:r>
          <a:r>
            <a:rPr lang="fr-FR" sz="1200" dirty="0">
              <a:solidFill>
                <a:srgbClr val="FF0000"/>
              </a:solidFill>
              <a:latin typeface="Calibri" pitchFamily="34" charset="0"/>
            </a:rPr>
            <a:t> site 1</a:t>
          </a:r>
          <a:endParaRPr lang="en-US" sz="1200" dirty="0">
            <a:solidFill>
              <a:srgbClr val="FF0000"/>
            </a:solidFill>
            <a:latin typeface="Calibri" pitchFamily="34" charset="0"/>
          </a:endParaRPr>
        </a:p>
      </dgm:t>
    </dgm:pt>
    <dgm:pt modelId="{66F6BB06-3968-4B01-A4ED-4CB76E305BC5}" type="parTrans" cxnId="{D1DB170F-97E6-4244-8C07-61749FABE3B8}">
      <dgm:prSet custT="1"/>
      <dgm:spPr>
        <a:ln>
          <a:solidFill>
            <a:srgbClr val="E60028"/>
          </a:solidFill>
        </a:ln>
      </dgm:spPr>
      <dgm:t>
        <a:bodyPr/>
        <a:lstStyle/>
        <a:p>
          <a:endParaRPr lang="en-US" sz="100"/>
        </a:p>
      </dgm:t>
    </dgm:pt>
    <dgm:pt modelId="{A312AC71-9A46-4D88-A8F4-1E48CAEC0A9A}" type="sibTrans" cxnId="{D1DB170F-97E6-4244-8C07-61749FABE3B8}">
      <dgm:prSet/>
      <dgm:spPr/>
      <dgm:t>
        <a:bodyPr/>
        <a:lstStyle/>
        <a:p>
          <a:endParaRPr lang="en-US" sz="1050"/>
        </a:p>
      </dgm:t>
    </dgm:pt>
    <dgm:pt modelId="{5AB0081F-7427-4E21-9A9D-F19B833C345C}">
      <dgm:prSet phldrT="[Text]" custT="1"/>
      <dgm:spPr>
        <a:ln>
          <a:solidFill>
            <a:srgbClr val="E60028"/>
          </a:solidFill>
        </a:ln>
      </dgm:spPr>
      <dgm:t>
        <a:bodyPr/>
        <a:lstStyle/>
        <a:p>
          <a:r>
            <a:rPr lang="fr-FR" sz="1200" dirty="0" err="1">
              <a:solidFill>
                <a:srgbClr val="FF0000"/>
              </a:solidFill>
              <a:latin typeface="Calibri" pitchFamily="34" charset="0"/>
            </a:rPr>
            <a:t>Sub</a:t>
          </a:r>
          <a:r>
            <a:rPr lang="fr-FR" sz="1200" dirty="0">
              <a:solidFill>
                <a:srgbClr val="FF0000"/>
              </a:solidFill>
              <a:latin typeface="Calibri" pitchFamily="34" charset="0"/>
            </a:rPr>
            <a:t>-</a:t>
          </a:r>
          <a:r>
            <a:rPr lang="fr-FR" sz="1200" dirty="0" err="1">
              <a:solidFill>
                <a:srgbClr val="FF0000"/>
              </a:solidFill>
              <a:latin typeface="Calibri" pitchFamily="34" charset="0"/>
            </a:rPr>
            <a:t>sub</a:t>
          </a:r>
          <a:r>
            <a:rPr lang="fr-FR" sz="1200" dirty="0">
              <a:solidFill>
                <a:srgbClr val="FF0000"/>
              </a:solidFill>
              <a:latin typeface="Calibri" pitchFamily="34" charset="0"/>
            </a:rPr>
            <a:t> site2 </a:t>
          </a:r>
          <a:endParaRPr lang="en-US" sz="1200" dirty="0">
            <a:solidFill>
              <a:srgbClr val="FF0000"/>
            </a:solidFill>
            <a:latin typeface="Calibri" pitchFamily="34" charset="0"/>
          </a:endParaRPr>
        </a:p>
      </dgm:t>
    </dgm:pt>
    <dgm:pt modelId="{CA606513-7D58-40A0-BDD9-1BEE89A0BA13}" type="parTrans" cxnId="{63A38A83-86BA-425E-A4DF-DDAB5AE6B524}">
      <dgm:prSet custT="1"/>
      <dgm:spPr>
        <a:ln>
          <a:solidFill>
            <a:srgbClr val="E60028"/>
          </a:solidFill>
        </a:ln>
      </dgm:spPr>
      <dgm:t>
        <a:bodyPr/>
        <a:lstStyle/>
        <a:p>
          <a:endParaRPr lang="en-US" sz="100"/>
        </a:p>
      </dgm:t>
    </dgm:pt>
    <dgm:pt modelId="{EBBF2F54-F95B-42E8-994C-8B84643E5C33}" type="sibTrans" cxnId="{63A38A83-86BA-425E-A4DF-DDAB5AE6B524}">
      <dgm:prSet/>
      <dgm:spPr/>
      <dgm:t>
        <a:bodyPr/>
        <a:lstStyle/>
        <a:p>
          <a:endParaRPr lang="en-US" sz="1050"/>
        </a:p>
      </dgm:t>
    </dgm:pt>
    <dgm:pt modelId="{5A5163BE-11C9-4707-98C0-08105BE1C68D}">
      <dgm:prSet phldrT="[Text]" custT="1"/>
      <dgm:spPr>
        <a:ln>
          <a:solidFill>
            <a:srgbClr val="E60028"/>
          </a:solidFill>
        </a:ln>
      </dgm:spPr>
      <dgm:t>
        <a:bodyPr/>
        <a:lstStyle/>
        <a:p>
          <a:r>
            <a:rPr lang="fr-FR" sz="1200" dirty="0" err="1">
              <a:solidFill>
                <a:srgbClr val="FF0000"/>
              </a:solidFill>
              <a:latin typeface="Calibri" pitchFamily="34" charset="0"/>
            </a:rPr>
            <a:t>Sub</a:t>
          </a:r>
          <a:r>
            <a:rPr lang="fr-FR" sz="1200" dirty="0">
              <a:solidFill>
                <a:srgbClr val="FF0000"/>
              </a:solidFill>
              <a:latin typeface="Calibri" pitchFamily="34" charset="0"/>
            </a:rPr>
            <a:t> site 2</a:t>
          </a:r>
          <a:endParaRPr lang="en-US" sz="1200" dirty="0">
            <a:solidFill>
              <a:srgbClr val="FF0000"/>
            </a:solidFill>
            <a:latin typeface="Calibri" pitchFamily="34" charset="0"/>
          </a:endParaRPr>
        </a:p>
      </dgm:t>
    </dgm:pt>
    <dgm:pt modelId="{C8B514B5-F390-4267-A399-B80B5929F8BC}" type="parTrans" cxnId="{3306E3B1-9AAA-4042-9A15-97BE86AB314C}">
      <dgm:prSet custT="1"/>
      <dgm:spPr>
        <a:ln>
          <a:solidFill>
            <a:srgbClr val="E60028"/>
          </a:solidFill>
        </a:ln>
      </dgm:spPr>
      <dgm:t>
        <a:bodyPr/>
        <a:lstStyle/>
        <a:p>
          <a:endParaRPr lang="en-US" sz="100"/>
        </a:p>
      </dgm:t>
    </dgm:pt>
    <dgm:pt modelId="{2A7F8E28-6463-48A3-BA2C-3DA3F7BAE662}" type="sibTrans" cxnId="{3306E3B1-9AAA-4042-9A15-97BE86AB314C}">
      <dgm:prSet/>
      <dgm:spPr/>
      <dgm:t>
        <a:bodyPr/>
        <a:lstStyle/>
        <a:p>
          <a:endParaRPr lang="en-US" sz="1050"/>
        </a:p>
      </dgm:t>
    </dgm:pt>
    <dgm:pt modelId="{A77D6FEE-6886-457A-B653-F834DE3EA283}">
      <dgm:prSet phldrT="[Text]" custT="1"/>
      <dgm:spPr>
        <a:ln>
          <a:solidFill>
            <a:srgbClr val="E60028"/>
          </a:solidFill>
        </a:ln>
      </dgm:spPr>
      <dgm:t>
        <a:bodyPr/>
        <a:lstStyle/>
        <a:p>
          <a:r>
            <a:rPr lang="fr-FR" sz="300" dirty="0">
              <a:solidFill>
                <a:srgbClr val="FF0000"/>
              </a:solidFill>
            </a:rPr>
            <a:t>…</a:t>
          </a:r>
          <a:endParaRPr lang="en-US" sz="300" dirty="0">
            <a:solidFill>
              <a:srgbClr val="FF0000"/>
            </a:solidFill>
          </a:endParaRPr>
        </a:p>
      </dgm:t>
    </dgm:pt>
    <dgm:pt modelId="{ECC68E2F-14E6-43AB-8892-9C4B97434A9A}" type="parTrans" cxnId="{EF101C5D-1872-4532-8107-8E45F463A121}">
      <dgm:prSet custT="1"/>
      <dgm:spPr>
        <a:ln>
          <a:solidFill>
            <a:srgbClr val="E60028"/>
          </a:solidFill>
        </a:ln>
      </dgm:spPr>
      <dgm:t>
        <a:bodyPr/>
        <a:lstStyle/>
        <a:p>
          <a:endParaRPr lang="en-US" sz="100"/>
        </a:p>
      </dgm:t>
    </dgm:pt>
    <dgm:pt modelId="{F2186313-14F6-4190-A92E-2CD78A77DC8C}" type="sibTrans" cxnId="{EF101C5D-1872-4532-8107-8E45F463A121}">
      <dgm:prSet/>
      <dgm:spPr/>
      <dgm:t>
        <a:bodyPr/>
        <a:lstStyle/>
        <a:p>
          <a:endParaRPr lang="en-US" sz="1050"/>
        </a:p>
      </dgm:t>
    </dgm:pt>
    <dgm:pt modelId="{8C8B519D-D33F-4C8F-BAEB-E1BCA729F586}">
      <dgm:prSet phldrT="[Text]" custT="1"/>
      <dgm:spPr>
        <a:ln>
          <a:solidFill>
            <a:srgbClr val="E60028"/>
          </a:solidFill>
        </a:ln>
      </dgm:spPr>
      <dgm:t>
        <a:bodyPr/>
        <a:lstStyle/>
        <a:p>
          <a:r>
            <a:rPr lang="fr-FR" sz="1200" dirty="0" err="1">
              <a:solidFill>
                <a:srgbClr val="FF0000"/>
              </a:solidFill>
              <a:latin typeface="Calibri" pitchFamily="34" charset="0"/>
            </a:rPr>
            <a:t>Sub</a:t>
          </a:r>
          <a:r>
            <a:rPr lang="fr-FR" sz="1200" dirty="0">
              <a:solidFill>
                <a:srgbClr val="FF0000"/>
              </a:solidFill>
              <a:latin typeface="Calibri" pitchFamily="34" charset="0"/>
            </a:rPr>
            <a:t> site n</a:t>
          </a:r>
          <a:endParaRPr lang="en-US" sz="1200" dirty="0">
            <a:solidFill>
              <a:srgbClr val="FF0000"/>
            </a:solidFill>
            <a:latin typeface="Calibri" pitchFamily="34" charset="0"/>
          </a:endParaRPr>
        </a:p>
      </dgm:t>
    </dgm:pt>
    <dgm:pt modelId="{725FDBBF-7153-4831-A7D2-EC6A80269D53}" type="parTrans" cxnId="{D19DCAA3-55C6-4605-8B01-C652A61A03A4}">
      <dgm:prSet custT="1"/>
      <dgm:spPr>
        <a:ln>
          <a:solidFill>
            <a:srgbClr val="E60028"/>
          </a:solidFill>
        </a:ln>
      </dgm:spPr>
      <dgm:t>
        <a:bodyPr/>
        <a:lstStyle/>
        <a:p>
          <a:endParaRPr lang="en-US" sz="100"/>
        </a:p>
      </dgm:t>
    </dgm:pt>
    <dgm:pt modelId="{FCBEA644-7F98-4484-B2BA-64F94C3E7515}" type="sibTrans" cxnId="{D19DCAA3-55C6-4605-8B01-C652A61A03A4}">
      <dgm:prSet/>
      <dgm:spPr/>
      <dgm:t>
        <a:bodyPr/>
        <a:lstStyle/>
        <a:p>
          <a:endParaRPr lang="en-US" sz="1050"/>
        </a:p>
      </dgm:t>
    </dgm:pt>
    <dgm:pt modelId="{E8B8A863-EF41-4911-8FBD-BAD08CFEF597}">
      <dgm:prSet phldrT="[Text]" custT="1"/>
      <dgm:spPr>
        <a:ln>
          <a:solidFill>
            <a:srgbClr val="E60028"/>
          </a:solidFill>
        </a:ln>
      </dgm:spPr>
      <dgm:t>
        <a:bodyPr/>
        <a:lstStyle/>
        <a:p>
          <a:pPr>
            <a:lnSpc>
              <a:spcPct val="100000"/>
            </a:lnSpc>
            <a:spcAft>
              <a:spcPts val="0"/>
            </a:spcAft>
          </a:pPr>
          <a:r>
            <a:rPr lang="fr-FR" sz="1800" dirty="0">
              <a:solidFill>
                <a:srgbClr val="FF0000"/>
              </a:solidFill>
            </a:rPr>
            <a:t>…</a:t>
          </a:r>
        </a:p>
      </dgm:t>
    </dgm:pt>
    <dgm:pt modelId="{774BAA5E-3DE6-4A67-8110-41340179612C}" type="parTrans" cxnId="{B4984EFE-0408-4220-9373-CEEFC95D1434}">
      <dgm:prSet custT="1"/>
      <dgm:spPr>
        <a:ln>
          <a:solidFill>
            <a:srgbClr val="E60028"/>
          </a:solidFill>
        </a:ln>
      </dgm:spPr>
      <dgm:t>
        <a:bodyPr/>
        <a:lstStyle/>
        <a:p>
          <a:endParaRPr lang="en-US" sz="100"/>
        </a:p>
      </dgm:t>
    </dgm:pt>
    <dgm:pt modelId="{6C197380-BDBC-49AB-A28E-EF869EADFF3D}" type="sibTrans" cxnId="{B4984EFE-0408-4220-9373-CEEFC95D1434}">
      <dgm:prSet/>
      <dgm:spPr/>
      <dgm:t>
        <a:bodyPr/>
        <a:lstStyle/>
        <a:p>
          <a:endParaRPr lang="en-US" sz="1050"/>
        </a:p>
      </dgm:t>
    </dgm:pt>
    <dgm:pt modelId="{00A86E43-F18E-4426-B937-6F8E6B5A92D8}">
      <dgm:prSet phldrT="[Text]" custT="1"/>
      <dgm:spPr>
        <a:ln>
          <a:solidFill>
            <a:srgbClr val="E60028"/>
          </a:solidFill>
        </a:ln>
      </dgm:spPr>
      <dgm:t>
        <a:bodyPr/>
        <a:lstStyle/>
        <a:p>
          <a:r>
            <a:rPr lang="fr-FR" sz="1200" dirty="0" err="1">
              <a:solidFill>
                <a:srgbClr val="FF0000"/>
              </a:solidFill>
              <a:latin typeface="Calibri" pitchFamily="34" charset="0"/>
            </a:rPr>
            <a:t>Sub</a:t>
          </a:r>
          <a:r>
            <a:rPr lang="fr-FR" sz="1200" dirty="0">
              <a:solidFill>
                <a:srgbClr val="FF0000"/>
              </a:solidFill>
              <a:latin typeface="Calibri" pitchFamily="34" charset="0"/>
            </a:rPr>
            <a:t>-</a:t>
          </a:r>
          <a:r>
            <a:rPr lang="fr-FR" sz="1200" dirty="0" err="1">
              <a:solidFill>
                <a:srgbClr val="FF0000"/>
              </a:solidFill>
              <a:latin typeface="Calibri" pitchFamily="34" charset="0"/>
            </a:rPr>
            <a:t>sub</a:t>
          </a:r>
          <a:r>
            <a:rPr lang="fr-FR" sz="1200" dirty="0">
              <a:solidFill>
                <a:srgbClr val="FF0000"/>
              </a:solidFill>
              <a:latin typeface="Calibri" pitchFamily="34" charset="0"/>
            </a:rPr>
            <a:t> site n</a:t>
          </a:r>
          <a:endParaRPr lang="en-US" sz="1200" dirty="0">
            <a:solidFill>
              <a:srgbClr val="FF0000"/>
            </a:solidFill>
            <a:latin typeface="Calibri" pitchFamily="34" charset="0"/>
          </a:endParaRPr>
        </a:p>
      </dgm:t>
    </dgm:pt>
    <dgm:pt modelId="{61E906CE-FB5D-4BA3-9D3B-40A20020B5C9}" type="parTrans" cxnId="{94E6A35A-CFB5-46E2-A933-8DB208CE882B}">
      <dgm:prSet custT="1"/>
      <dgm:spPr>
        <a:ln>
          <a:solidFill>
            <a:srgbClr val="E60028"/>
          </a:solidFill>
        </a:ln>
      </dgm:spPr>
      <dgm:t>
        <a:bodyPr/>
        <a:lstStyle/>
        <a:p>
          <a:endParaRPr lang="en-US" sz="100"/>
        </a:p>
      </dgm:t>
    </dgm:pt>
    <dgm:pt modelId="{4731918E-A960-4628-8C0A-8DA1ACBC04DD}" type="sibTrans" cxnId="{94E6A35A-CFB5-46E2-A933-8DB208CE882B}">
      <dgm:prSet/>
      <dgm:spPr/>
      <dgm:t>
        <a:bodyPr/>
        <a:lstStyle/>
        <a:p>
          <a:endParaRPr lang="en-US" sz="1050"/>
        </a:p>
      </dgm:t>
    </dgm:pt>
    <dgm:pt modelId="{DEF8ECAF-B2EB-411A-AE94-D9CC3069F665}" type="pres">
      <dgm:prSet presAssocID="{9274C7E5-EAC4-493B-A977-281B1B378FD8}" presName="diagram" presStyleCnt="0">
        <dgm:presLayoutVars>
          <dgm:chPref val="1"/>
          <dgm:dir/>
          <dgm:animOne val="branch"/>
          <dgm:animLvl val="lvl"/>
          <dgm:resizeHandles val="exact"/>
        </dgm:presLayoutVars>
      </dgm:prSet>
      <dgm:spPr/>
    </dgm:pt>
    <dgm:pt modelId="{96BDBBD6-9D93-4B2D-A53C-064C96C39832}" type="pres">
      <dgm:prSet presAssocID="{0894BCCB-2186-488C-9669-FA8B557BC4FA}" presName="root1" presStyleCnt="0"/>
      <dgm:spPr/>
    </dgm:pt>
    <dgm:pt modelId="{F7852037-BFB4-4907-BFD4-3561DDEB607A}" type="pres">
      <dgm:prSet presAssocID="{0894BCCB-2186-488C-9669-FA8B557BC4FA}" presName="LevelOneTextNode" presStyleLbl="node0" presStyleIdx="0" presStyleCnt="1">
        <dgm:presLayoutVars>
          <dgm:chPref val="3"/>
        </dgm:presLayoutVars>
      </dgm:prSet>
      <dgm:spPr/>
    </dgm:pt>
    <dgm:pt modelId="{C409E6A2-EC7E-4362-A467-E6EA8AA1DBDE}" type="pres">
      <dgm:prSet presAssocID="{0894BCCB-2186-488C-9669-FA8B557BC4FA}" presName="level2hierChild" presStyleCnt="0"/>
      <dgm:spPr/>
    </dgm:pt>
    <dgm:pt modelId="{9A28EDFA-8440-44FD-87FB-AEA721D0068B}" type="pres">
      <dgm:prSet presAssocID="{72D8F886-9AEC-4C9F-86F6-31FA9D097165}" presName="conn2-1" presStyleLbl="parChTrans1D2" presStyleIdx="0" presStyleCnt="4"/>
      <dgm:spPr/>
    </dgm:pt>
    <dgm:pt modelId="{EECE00CD-A0DC-4AF1-B41F-A64D1D15DF47}" type="pres">
      <dgm:prSet presAssocID="{72D8F886-9AEC-4C9F-86F6-31FA9D097165}" presName="connTx" presStyleLbl="parChTrans1D2" presStyleIdx="0" presStyleCnt="4"/>
      <dgm:spPr/>
    </dgm:pt>
    <dgm:pt modelId="{0BE2D993-C57E-4D83-AA8B-85F14A199EA6}" type="pres">
      <dgm:prSet presAssocID="{BABDC70C-D06E-4DE9-B01C-949BF3D00F3A}" presName="root2" presStyleCnt="0"/>
      <dgm:spPr/>
    </dgm:pt>
    <dgm:pt modelId="{1BC95458-E75E-4C5F-946C-BD54C1404745}" type="pres">
      <dgm:prSet presAssocID="{BABDC70C-D06E-4DE9-B01C-949BF3D00F3A}" presName="LevelTwoTextNode" presStyleLbl="node2" presStyleIdx="0" presStyleCnt="4">
        <dgm:presLayoutVars>
          <dgm:chPref val="3"/>
        </dgm:presLayoutVars>
      </dgm:prSet>
      <dgm:spPr/>
    </dgm:pt>
    <dgm:pt modelId="{87292B64-7FEA-4456-958D-A8F582C29489}" type="pres">
      <dgm:prSet presAssocID="{BABDC70C-D06E-4DE9-B01C-949BF3D00F3A}" presName="level3hierChild" presStyleCnt="0"/>
      <dgm:spPr/>
    </dgm:pt>
    <dgm:pt modelId="{2A30F04C-4BFF-4228-92A4-33B22BC83291}" type="pres">
      <dgm:prSet presAssocID="{66F6BB06-3968-4B01-A4ED-4CB76E305BC5}" presName="conn2-1" presStyleLbl="parChTrans1D3" presStyleIdx="0" presStyleCnt="4"/>
      <dgm:spPr/>
    </dgm:pt>
    <dgm:pt modelId="{B5E013B6-34E0-4B99-8C42-239CD8ACB7A2}" type="pres">
      <dgm:prSet presAssocID="{66F6BB06-3968-4B01-A4ED-4CB76E305BC5}" presName="connTx" presStyleLbl="parChTrans1D3" presStyleIdx="0" presStyleCnt="4"/>
      <dgm:spPr/>
    </dgm:pt>
    <dgm:pt modelId="{2A5AFC4B-B3E7-47B4-ACFD-94D901DE57C8}" type="pres">
      <dgm:prSet presAssocID="{AA916CC3-5393-4A8A-9DD6-6A2555D2B464}" presName="root2" presStyleCnt="0"/>
      <dgm:spPr/>
    </dgm:pt>
    <dgm:pt modelId="{BD135A2D-543C-4E29-83AF-54EAEABB02AE}" type="pres">
      <dgm:prSet presAssocID="{AA916CC3-5393-4A8A-9DD6-6A2555D2B464}" presName="LevelTwoTextNode" presStyleLbl="node3" presStyleIdx="0" presStyleCnt="4" custScaleX="135773">
        <dgm:presLayoutVars>
          <dgm:chPref val="3"/>
        </dgm:presLayoutVars>
      </dgm:prSet>
      <dgm:spPr/>
    </dgm:pt>
    <dgm:pt modelId="{D196392F-CBBC-4AB3-A76A-135014D715CD}" type="pres">
      <dgm:prSet presAssocID="{AA916CC3-5393-4A8A-9DD6-6A2555D2B464}" presName="level3hierChild" presStyleCnt="0"/>
      <dgm:spPr/>
    </dgm:pt>
    <dgm:pt modelId="{8D266E02-F1FA-409E-9E3F-527797DF39E1}" type="pres">
      <dgm:prSet presAssocID="{CA606513-7D58-40A0-BDD9-1BEE89A0BA13}" presName="conn2-1" presStyleLbl="parChTrans1D3" presStyleIdx="1" presStyleCnt="4"/>
      <dgm:spPr/>
    </dgm:pt>
    <dgm:pt modelId="{FCB60724-DA87-467D-8B79-71DAECB96683}" type="pres">
      <dgm:prSet presAssocID="{CA606513-7D58-40A0-BDD9-1BEE89A0BA13}" presName="connTx" presStyleLbl="parChTrans1D3" presStyleIdx="1" presStyleCnt="4"/>
      <dgm:spPr/>
    </dgm:pt>
    <dgm:pt modelId="{6588731C-5015-4C60-8E6D-0CEC12A06540}" type="pres">
      <dgm:prSet presAssocID="{5AB0081F-7427-4E21-9A9D-F19B833C345C}" presName="root2" presStyleCnt="0"/>
      <dgm:spPr/>
    </dgm:pt>
    <dgm:pt modelId="{8BBD525A-AFFC-44B1-8AF5-173902BECB8B}" type="pres">
      <dgm:prSet presAssocID="{5AB0081F-7427-4E21-9A9D-F19B833C345C}" presName="LevelTwoTextNode" presStyleLbl="node3" presStyleIdx="1" presStyleCnt="4" custScaleX="135773">
        <dgm:presLayoutVars>
          <dgm:chPref val="3"/>
        </dgm:presLayoutVars>
      </dgm:prSet>
      <dgm:spPr/>
    </dgm:pt>
    <dgm:pt modelId="{1E79F312-DA2A-4CEE-90E5-23A07F43982F}" type="pres">
      <dgm:prSet presAssocID="{5AB0081F-7427-4E21-9A9D-F19B833C345C}" presName="level3hierChild" presStyleCnt="0"/>
      <dgm:spPr/>
    </dgm:pt>
    <dgm:pt modelId="{A8BBD548-CF0A-4799-BAB5-699E613DA0F2}" type="pres">
      <dgm:prSet presAssocID="{774BAA5E-3DE6-4A67-8110-41340179612C}" presName="conn2-1" presStyleLbl="parChTrans1D3" presStyleIdx="2" presStyleCnt="4"/>
      <dgm:spPr/>
    </dgm:pt>
    <dgm:pt modelId="{BE9764EF-7FE3-42AF-9831-997569E3F9D0}" type="pres">
      <dgm:prSet presAssocID="{774BAA5E-3DE6-4A67-8110-41340179612C}" presName="connTx" presStyleLbl="parChTrans1D3" presStyleIdx="2" presStyleCnt="4"/>
      <dgm:spPr/>
    </dgm:pt>
    <dgm:pt modelId="{D73C7AED-ECD9-4FFD-A28A-254AB94BF517}" type="pres">
      <dgm:prSet presAssocID="{E8B8A863-EF41-4911-8FBD-BAD08CFEF597}" presName="root2" presStyleCnt="0"/>
      <dgm:spPr/>
    </dgm:pt>
    <dgm:pt modelId="{D486E433-4BF6-41ED-B0FA-642FB6CF9F02}" type="pres">
      <dgm:prSet presAssocID="{E8B8A863-EF41-4911-8FBD-BAD08CFEF597}" presName="LevelTwoTextNode" presStyleLbl="node3" presStyleIdx="2" presStyleCnt="4" custScaleX="135773">
        <dgm:presLayoutVars>
          <dgm:chPref val="3"/>
        </dgm:presLayoutVars>
      </dgm:prSet>
      <dgm:spPr/>
    </dgm:pt>
    <dgm:pt modelId="{2DA00A27-5E86-44A3-904E-5EA21053503E}" type="pres">
      <dgm:prSet presAssocID="{E8B8A863-EF41-4911-8FBD-BAD08CFEF597}" presName="level3hierChild" presStyleCnt="0"/>
      <dgm:spPr/>
    </dgm:pt>
    <dgm:pt modelId="{8DFAFD60-0898-4F2E-AA44-7F87533B7495}" type="pres">
      <dgm:prSet presAssocID="{61E906CE-FB5D-4BA3-9D3B-40A20020B5C9}" presName="conn2-1" presStyleLbl="parChTrans1D3" presStyleIdx="3" presStyleCnt="4"/>
      <dgm:spPr/>
    </dgm:pt>
    <dgm:pt modelId="{88E624A2-EE9F-40B2-9D10-C664E46ECB2E}" type="pres">
      <dgm:prSet presAssocID="{61E906CE-FB5D-4BA3-9D3B-40A20020B5C9}" presName="connTx" presStyleLbl="parChTrans1D3" presStyleIdx="3" presStyleCnt="4"/>
      <dgm:spPr/>
    </dgm:pt>
    <dgm:pt modelId="{6A0D2605-6863-4FD1-BF56-FB01060F7FA8}" type="pres">
      <dgm:prSet presAssocID="{00A86E43-F18E-4426-B937-6F8E6B5A92D8}" presName="root2" presStyleCnt="0"/>
      <dgm:spPr/>
    </dgm:pt>
    <dgm:pt modelId="{246BA5DE-59D9-4140-B659-922DE7938BF3}" type="pres">
      <dgm:prSet presAssocID="{00A86E43-F18E-4426-B937-6F8E6B5A92D8}" presName="LevelTwoTextNode" presStyleLbl="node3" presStyleIdx="3" presStyleCnt="4" custScaleX="135773">
        <dgm:presLayoutVars>
          <dgm:chPref val="3"/>
        </dgm:presLayoutVars>
      </dgm:prSet>
      <dgm:spPr/>
    </dgm:pt>
    <dgm:pt modelId="{B18B1477-BFB2-42B5-AA8D-F2F7419222AA}" type="pres">
      <dgm:prSet presAssocID="{00A86E43-F18E-4426-B937-6F8E6B5A92D8}" presName="level3hierChild" presStyleCnt="0"/>
      <dgm:spPr/>
    </dgm:pt>
    <dgm:pt modelId="{0CB5C205-AC8F-49A1-B733-4D2D135C2B00}" type="pres">
      <dgm:prSet presAssocID="{C8B514B5-F390-4267-A399-B80B5929F8BC}" presName="conn2-1" presStyleLbl="parChTrans1D2" presStyleIdx="1" presStyleCnt="4"/>
      <dgm:spPr/>
    </dgm:pt>
    <dgm:pt modelId="{C875CCD5-E307-4FB0-BEE1-6BFA3723360F}" type="pres">
      <dgm:prSet presAssocID="{C8B514B5-F390-4267-A399-B80B5929F8BC}" presName="connTx" presStyleLbl="parChTrans1D2" presStyleIdx="1" presStyleCnt="4"/>
      <dgm:spPr/>
    </dgm:pt>
    <dgm:pt modelId="{A6C04D54-BA58-448B-956B-73D50C17993A}" type="pres">
      <dgm:prSet presAssocID="{5A5163BE-11C9-4707-98C0-08105BE1C68D}" presName="root2" presStyleCnt="0"/>
      <dgm:spPr/>
    </dgm:pt>
    <dgm:pt modelId="{A7172260-E227-4FB2-B9E9-46795E713A40}" type="pres">
      <dgm:prSet presAssocID="{5A5163BE-11C9-4707-98C0-08105BE1C68D}" presName="LevelTwoTextNode" presStyleLbl="node2" presStyleIdx="1" presStyleCnt="4">
        <dgm:presLayoutVars>
          <dgm:chPref val="3"/>
        </dgm:presLayoutVars>
      </dgm:prSet>
      <dgm:spPr/>
    </dgm:pt>
    <dgm:pt modelId="{247A241A-4FDA-4634-8428-63C0291673A0}" type="pres">
      <dgm:prSet presAssocID="{5A5163BE-11C9-4707-98C0-08105BE1C68D}" presName="level3hierChild" presStyleCnt="0"/>
      <dgm:spPr/>
    </dgm:pt>
    <dgm:pt modelId="{120F9E06-0197-463B-896B-9E3662DC61E9}" type="pres">
      <dgm:prSet presAssocID="{ECC68E2F-14E6-43AB-8892-9C4B97434A9A}" presName="conn2-1" presStyleLbl="parChTrans1D2" presStyleIdx="2" presStyleCnt="4"/>
      <dgm:spPr/>
    </dgm:pt>
    <dgm:pt modelId="{ABDE2389-B167-4F2F-A313-F797A8789ECD}" type="pres">
      <dgm:prSet presAssocID="{ECC68E2F-14E6-43AB-8892-9C4B97434A9A}" presName="connTx" presStyleLbl="parChTrans1D2" presStyleIdx="2" presStyleCnt="4"/>
      <dgm:spPr/>
    </dgm:pt>
    <dgm:pt modelId="{B673EC16-82B9-48F1-9C4E-637528420D47}" type="pres">
      <dgm:prSet presAssocID="{A77D6FEE-6886-457A-B653-F834DE3EA283}" presName="root2" presStyleCnt="0"/>
      <dgm:spPr/>
    </dgm:pt>
    <dgm:pt modelId="{850B55A1-C7AB-458E-9C77-03B1EBE2878C}" type="pres">
      <dgm:prSet presAssocID="{A77D6FEE-6886-457A-B653-F834DE3EA283}" presName="LevelTwoTextNode" presStyleLbl="node2" presStyleIdx="2" presStyleCnt="4">
        <dgm:presLayoutVars>
          <dgm:chPref val="3"/>
        </dgm:presLayoutVars>
      </dgm:prSet>
      <dgm:spPr/>
    </dgm:pt>
    <dgm:pt modelId="{DE3B5B51-922A-4532-A0AB-1F9008E2E20F}" type="pres">
      <dgm:prSet presAssocID="{A77D6FEE-6886-457A-B653-F834DE3EA283}" presName="level3hierChild" presStyleCnt="0"/>
      <dgm:spPr/>
    </dgm:pt>
    <dgm:pt modelId="{3183C624-21B8-49BA-BB98-11A06EE5EE07}" type="pres">
      <dgm:prSet presAssocID="{725FDBBF-7153-4831-A7D2-EC6A80269D53}" presName="conn2-1" presStyleLbl="parChTrans1D2" presStyleIdx="3" presStyleCnt="4"/>
      <dgm:spPr/>
    </dgm:pt>
    <dgm:pt modelId="{F9BD2199-27E5-4EE9-9E3C-59809619371D}" type="pres">
      <dgm:prSet presAssocID="{725FDBBF-7153-4831-A7D2-EC6A80269D53}" presName="connTx" presStyleLbl="parChTrans1D2" presStyleIdx="3" presStyleCnt="4"/>
      <dgm:spPr/>
    </dgm:pt>
    <dgm:pt modelId="{3310CF22-FF81-404B-984F-8330733F8142}" type="pres">
      <dgm:prSet presAssocID="{8C8B519D-D33F-4C8F-BAEB-E1BCA729F586}" presName="root2" presStyleCnt="0"/>
      <dgm:spPr/>
    </dgm:pt>
    <dgm:pt modelId="{844C0D7F-1612-4886-817C-8E6831647FA2}" type="pres">
      <dgm:prSet presAssocID="{8C8B519D-D33F-4C8F-BAEB-E1BCA729F586}" presName="LevelTwoTextNode" presStyleLbl="node2" presStyleIdx="3" presStyleCnt="4">
        <dgm:presLayoutVars>
          <dgm:chPref val="3"/>
        </dgm:presLayoutVars>
      </dgm:prSet>
      <dgm:spPr/>
    </dgm:pt>
    <dgm:pt modelId="{662A8D45-0CFB-459D-8FEF-E0F59AB6D227}" type="pres">
      <dgm:prSet presAssocID="{8C8B519D-D33F-4C8F-BAEB-E1BCA729F586}" presName="level3hierChild" presStyleCnt="0"/>
      <dgm:spPr/>
    </dgm:pt>
  </dgm:ptLst>
  <dgm:cxnLst>
    <dgm:cxn modelId="{EF59FE06-3097-4A2A-A142-446C8D95F1DB}" type="presOf" srcId="{5AB0081F-7427-4E21-9A9D-F19B833C345C}" destId="{8BBD525A-AFFC-44B1-8AF5-173902BECB8B}" srcOrd="0" destOrd="0" presId="urn:microsoft.com/office/officeart/2005/8/layout/hierarchy2"/>
    <dgm:cxn modelId="{C473A50B-3427-4B2A-BD1C-418FB5E4088E}" srcId="{0894BCCB-2186-488C-9669-FA8B557BC4FA}" destId="{BABDC70C-D06E-4DE9-B01C-949BF3D00F3A}" srcOrd="0" destOrd="0" parTransId="{72D8F886-9AEC-4C9F-86F6-31FA9D097165}" sibTransId="{40FE23A1-3919-4B3A-BEA1-FDA19D8F2C19}"/>
    <dgm:cxn modelId="{D1DB170F-97E6-4244-8C07-61749FABE3B8}" srcId="{BABDC70C-D06E-4DE9-B01C-949BF3D00F3A}" destId="{AA916CC3-5393-4A8A-9DD6-6A2555D2B464}" srcOrd="0" destOrd="0" parTransId="{66F6BB06-3968-4B01-A4ED-4CB76E305BC5}" sibTransId="{A312AC71-9A46-4D88-A8F4-1E48CAEC0A9A}"/>
    <dgm:cxn modelId="{EA0B1012-6F29-4667-8053-1E024B8D31A5}" type="presOf" srcId="{ECC68E2F-14E6-43AB-8892-9C4B97434A9A}" destId="{120F9E06-0197-463B-896B-9E3662DC61E9}" srcOrd="0" destOrd="0" presId="urn:microsoft.com/office/officeart/2005/8/layout/hierarchy2"/>
    <dgm:cxn modelId="{F2B1041A-DA34-47AB-9CB2-D6EC1AC8AF3E}" type="presOf" srcId="{0894BCCB-2186-488C-9669-FA8B557BC4FA}" destId="{F7852037-BFB4-4907-BFD4-3561DDEB607A}" srcOrd="0" destOrd="0" presId="urn:microsoft.com/office/officeart/2005/8/layout/hierarchy2"/>
    <dgm:cxn modelId="{87CA2C1D-5498-4E56-94BD-36E072B34782}" type="presOf" srcId="{61E906CE-FB5D-4BA3-9D3B-40A20020B5C9}" destId="{88E624A2-EE9F-40B2-9D10-C664E46ECB2E}" srcOrd="1" destOrd="0" presId="urn:microsoft.com/office/officeart/2005/8/layout/hierarchy2"/>
    <dgm:cxn modelId="{0E67881E-5AFF-4E1C-AAD7-B594C1671D7B}" type="presOf" srcId="{774BAA5E-3DE6-4A67-8110-41340179612C}" destId="{BE9764EF-7FE3-42AF-9831-997569E3F9D0}" srcOrd="1" destOrd="0" presId="urn:microsoft.com/office/officeart/2005/8/layout/hierarchy2"/>
    <dgm:cxn modelId="{3D20EA29-49BC-4756-9103-8E1305C7BFCA}" type="presOf" srcId="{72D8F886-9AEC-4C9F-86F6-31FA9D097165}" destId="{9A28EDFA-8440-44FD-87FB-AEA721D0068B}" srcOrd="0" destOrd="0" presId="urn:microsoft.com/office/officeart/2005/8/layout/hierarchy2"/>
    <dgm:cxn modelId="{E8C15F33-5F6A-4309-A0C9-AA65E2F3CF77}" type="presOf" srcId="{61E906CE-FB5D-4BA3-9D3B-40A20020B5C9}" destId="{8DFAFD60-0898-4F2E-AA44-7F87533B7495}" srcOrd="0" destOrd="0" presId="urn:microsoft.com/office/officeart/2005/8/layout/hierarchy2"/>
    <dgm:cxn modelId="{02DA1B3A-3570-4A7D-9CC0-2B553CDCA791}" type="presOf" srcId="{BABDC70C-D06E-4DE9-B01C-949BF3D00F3A}" destId="{1BC95458-E75E-4C5F-946C-BD54C1404745}" srcOrd="0" destOrd="0" presId="urn:microsoft.com/office/officeart/2005/8/layout/hierarchy2"/>
    <dgm:cxn modelId="{EF101C5D-1872-4532-8107-8E45F463A121}" srcId="{0894BCCB-2186-488C-9669-FA8B557BC4FA}" destId="{A77D6FEE-6886-457A-B653-F834DE3EA283}" srcOrd="2" destOrd="0" parTransId="{ECC68E2F-14E6-43AB-8892-9C4B97434A9A}" sibTransId="{F2186313-14F6-4190-A92E-2CD78A77DC8C}"/>
    <dgm:cxn modelId="{D95CD141-ADC0-4BA3-94D3-D1DD4189B530}" type="presOf" srcId="{8C8B519D-D33F-4C8F-BAEB-E1BCA729F586}" destId="{844C0D7F-1612-4886-817C-8E6831647FA2}" srcOrd="0" destOrd="0" presId="urn:microsoft.com/office/officeart/2005/8/layout/hierarchy2"/>
    <dgm:cxn modelId="{24F02847-E820-4467-8DB4-F1117AC58621}" type="presOf" srcId="{66F6BB06-3968-4B01-A4ED-4CB76E305BC5}" destId="{2A30F04C-4BFF-4228-92A4-33B22BC83291}" srcOrd="0" destOrd="0" presId="urn:microsoft.com/office/officeart/2005/8/layout/hierarchy2"/>
    <dgm:cxn modelId="{D588596E-FD08-436E-8BDF-AD5F1DF5AF92}" type="presOf" srcId="{5A5163BE-11C9-4707-98C0-08105BE1C68D}" destId="{A7172260-E227-4FB2-B9E9-46795E713A40}" srcOrd="0" destOrd="0" presId="urn:microsoft.com/office/officeart/2005/8/layout/hierarchy2"/>
    <dgm:cxn modelId="{FDD90F74-7445-4749-8954-66420AC6CC84}" type="presOf" srcId="{A77D6FEE-6886-457A-B653-F834DE3EA283}" destId="{850B55A1-C7AB-458E-9C77-03B1EBE2878C}" srcOrd="0" destOrd="0" presId="urn:microsoft.com/office/officeart/2005/8/layout/hierarchy2"/>
    <dgm:cxn modelId="{94E6A35A-CFB5-46E2-A933-8DB208CE882B}" srcId="{BABDC70C-D06E-4DE9-B01C-949BF3D00F3A}" destId="{00A86E43-F18E-4426-B937-6F8E6B5A92D8}" srcOrd="3" destOrd="0" parTransId="{61E906CE-FB5D-4BA3-9D3B-40A20020B5C9}" sibTransId="{4731918E-A960-4628-8C0A-8DA1ACBC04DD}"/>
    <dgm:cxn modelId="{63A38A83-86BA-425E-A4DF-DDAB5AE6B524}" srcId="{BABDC70C-D06E-4DE9-B01C-949BF3D00F3A}" destId="{5AB0081F-7427-4E21-9A9D-F19B833C345C}" srcOrd="1" destOrd="0" parTransId="{CA606513-7D58-40A0-BDD9-1BEE89A0BA13}" sibTransId="{EBBF2F54-F95B-42E8-994C-8B84643E5C33}"/>
    <dgm:cxn modelId="{D1377585-A92C-4870-98B7-72D7E854B463}" type="presOf" srcId="{AA916CC3-5393-4A8A-9DD6-6A2555D2B464}" destId="{BD135A2D-543C-4E29-83AF-54EAEABB02AE}" srcOrd="0" destOrd="0" presId="urn:microsoft.com/office/officeart/2005/8/layout/hierarchy2"/>
    <dgm:cxn modelId="{B3D9FB92-7355-4A13-83A9-63675FA80DB6}" type="presOf" srcId="{774BAA5E-3DE6-4A67-8110-41340179612C}" destId="{A8BBD548-CF0A-4799-BAB5-699E613DA0F2}" srcOrd="0" destOrd="0" presId="urn:microsoft.com/office/officeart/2005/8/layout/hierarchy2"/>
    <dgm:cxn modelId="{E84F1095-B3DD-4561-8E02-D61E37683CD7}" type="presOf" srcId="{66F6BB06-3968-4B01-A4ED-4CB76E305BC5}" destId="{B5E013B6-34E0-4B99-8C42-239CD8ACB7A2}" srcOrd="1" destOrd="0" presId="urn:microsoft.com/office/officeart/2005/8/layout/hierarchy2"/>
    <dgm:cxn modelId="{BC2099A3-A4C2-48F9-A105-62E18557C48C}" srcId="{9274C7E5-EAC4-493B-A977-281B1B378FD8}" destId="{0894BCCB-2186-488C-9669-FA8B557BC4FA}" srcOrd="0" destOrd="0" parTransId="{EA3BB88C-41D0-4AA4-BC81-F159E86E0EFC}" sibTransId="{0DCDD087-21D5-415B-970B-F214D89B5FFD}"/>
    <dgm:cxn modelId="{D19DCAA3-55C6-4605-8B01-C652A61A03A4}" srcId="{0894BCCB-2186-488C-9669-FA8B557BC4FA}" destId="{8C8B519D-D33F-4C8F-BAEB-E1BCA729F586}" srcOrd="3" destOrd="0" parTransId="{725FDBBF-7153-4831-A7D2-EC6A80269D53}" sibTransId="{FCBEA644-7F98-4484-B2BA-64F94C3E7515}"/>
    <dgm:cxn modelId="{69A116A4-069D-4BAC-A8FB-F1DFD2F5B41F}" type="presOf" srcId="{CA606513-7D58-40A0-BDD9-1BEE89A0BA13}" destId="{FCB60724-DA87-467D-8B79-71DAECB96683}" srcOrd="1" destOrd="0" presId="urn:microsoft.com/office/officeart/2005/8/layout/hierarchy2"/>
    <dgm:cxn modelId="{3306E3B1-9AAA-4042-9A15-97BE86AB314C}" srcId="{0894BCCB-2186-488C-9669-FA8B557BC4FA}" destId="{5A5163BE-11C9-4707-98C0-08105BE1C68D}" srcOrd="1" destOrd="0" parTransId="{C8B514B5-F390-4267-A399-B80B5929F8BC}" sibTransId="{2A7F8E28-6463-48A3-BA2C-3DA3F7BAE662}"/>
    <dgm:cxn modelId="{8A9E5ECA-0DF9-40FE-AD93-BDC1C9381F15}" type="presOf" srcId="{E8B8A863-EF41-4911-8FBD-BAD08CFEF597}" destId="{D486E433-4BF6-41ED-B0FA-642FB6CF9F02}" srcOrd="0" destOrd="0" presId="urn:microsoft.com/office/officeart/2005/8/layout/hierarchy2"/>
    <dgm:cxn modelId="{3AD719CC-55DF-4A9A-A69F-6F694CF780A3}" type="presOf" srcId="{725FDBBF-7153-4831-A7D2-EC6A80269D53}" destId="{3183C624-21B8-49BA-BB98-11A06EE5EE07}" srcOrd="0" destOrd="0" presId="urn:microsoft.com/office/officeart/2005/8/layout/hierarchy2"/>
    <dgm:cxn modelId="{FA0C43D1-F062-4542-B9FB-542588525D67}" type="presOf" srcId="{725FDBBF-7153-4831-A7D2-EC6A80269D53}" destId="{F9BD2199-27E5-4EE9-9E3C-59809619371D}" srcOrd="1" destOrd="0" presId="urn:microsoft.com/office/officeart/2005/8/layout/hierarchy2"/>
    <dgm:cxn modelId="{1D943EDE-2735-4477-B598-CBE238EF0A6E}" type="presOf" srcId="{CA606513-7D58-40A0-BDD9-1BEE89A0BA13}" destId="{8D266E02-F1FA-409E-9E3F-527797DF39E1}" srcOrd="0" destOrd="0" presId="urn:microsoft.com/office/officeart/2005/8/layout/hierarchy2"/>
    <dgm:cxn modelId="{1EC814E1-9865-4DE0-9B28-11571AB2D2CF}" type="presOf" srcId="{72D8F886-9AEC-4C9F-86F6-31FA9D097165}" destId="{EECE00CD-A0DC-4AF1-B41F-A64D1D15DF47}" srcOrd="1" destOrd="0" presId="urn:microsoft.com/office/officeart/2005/8/layout/hierarchy2"/>
    <dgm:cxn modelId="{F493FBE5-E50E-4111-8E98-3F2CD2E78C9E}" type="presOf" srcId="{ECC68E2F-14E6-43AB-8892-9C4B97434A9A}" destId="{ABDE2389-B167-4F2F-A313-F797A8789ECD}" srcOrd="1" destOrd="0" presId="urn:microsoft.com/office/officeart/2005/8/layout/hierarchy2"/>
    <dgm:cxn modelId="{B22923E6-7C20-4622-AA18-DA8A051E2A2C}" type="presOf" srcId="{00A86E43-F18E-4426-B937-6F8E6B5A92D8}" destId="{246BA5DE-59D9-4140-B659-922DE7938BF3}" srcOrd="0" destOrd="0" presId="urn:microsoft.com/office/officeart/2005/8/layout/hierarchy2"/>
    <dgm:cxn modelId="{F257B6E6-2079-48CA-A988-EFE5DACEF512}" type="presOf" srcId="{C8B514B5-F390-4267-A399-B80B5929F8BC}" destId="{0CB5C205-AC8F-49A1-B733-4D2D135C2B00}" srcOrd="0" destOrd="0" presId="urn:microsoft.com/office/officeart/2005/8/layout/hierarchy2"/>
    <dgm:cxn modelId="{9FA31BEF-B7A7-4D7B-BE61-82A7CF4BB5AC}" type="presOf" srcId="{9274C7E5-EAC4-493B-A977-281B1B378FD8}" destId="{DEF8ECAF-B2EB-411A-AE94-D9CC3069F665}" srcOrd="0" destOrd="0" presId="urn:microsoft.com/office/officeart/2005/8/layout/hierarchy2"/>
    <dgm:cxn modelId="{A04EC6FB-C81F-4F4A-89AA-CC728813F99C}" type="presOf" srcId="{C8B514B5-F390-4267-A399-B80B5929F8BC}" destId="{C875CCD5-E307-4FB0-BEE1-6BFA3723360F}" srcOrd="1" destOrd="0" presId="urn:microsoft.com/office/officeart/2005/8/layout/hierarchy2"/>
    <dgm:cxn modelId="{B4984EFE-0408-4220-9373-CEEFC95D1434}" srcId="{BABDC70C-D06E-4DE9-B01C-949BF3D00F3A}" destId="{E8B8A863-EF41-4911-8FBD-BAD08CFEF597}" srcOrd="2" destOrd="0" parTransId="{774BAA5E-3DE6-4A67-8110-41340179612C}" sibTransId="{6C197380-BDBC-49AB-A28E-EF869EADFF3D}"/>
    <dgm:cxn modelId="{22E6D5E7-9CD3-4EDA-A1C7-E23B6739717F}" type="presParOf" srcId="{DEF8ECAF-B2EB-411A-AE94-D9CC3069F665}" destId="{96BDBBD6-9D93-4B2D-A53C-064C96C39832}" srcOrd="0" destOrd="0" presId="urn:microsoft.com/office/officeart/2005/8/layout/hierarchy2"/>
    <dgm:cxn modelId="{748FD42E-A2FF-49FB-A446-F6572DC8D95F}" type="presParOf" srcId="{96BDBBD6-9D93-4B2D-A53C-064C96C39832}" destId="{F7852037-BFB4-4907-BFD4-3561DDEB607A}" srcOrd="0" destOrd="0" presId="urn:microsoft.com/office/officeart/2005/8/layout/hierarchy2"/>
    <dgm:cxn modelId="{F3BEA3EA-EE0D-4D0E-9507-5769959C9AB6}" type="presParOf" srcId="{96BDBBD6-9D93-4B2D-A53C-064C96C39832}" destId="{C409E6A2-EC7E-4362-A467-E6EA8AA1DBDE}" srcOrd="1" destOrd="0" presId="urn:microsoft.com/office/officeart/2005/8/layout/hierarchy2"/>
    <dgm:cxn modelId="{D20FC405-9BFD-4767-948C-39FF8BCD1CB0}" type="presParOf" srcId="{C409E6A2-EC7E-4362-A467-E6EA8AA1DBDE}" destId="{9A28EDFA-8440-44FD-87FB-AEA721D0068B}" srcOrd="0" destOrd="0" presId="urn:microsoft.com/office/officeart/2005/8/layout/hierarchy2"/>
    <dgm:cxn modelId="{B7F6A529-2AAA-478D-8FA0-F0F726BE209B}" type="presParOf" srcId="{9A28EDFA-8440-44FD-87FB-AEA721D0068B}" destId="{EECE00CD-A0DC-4AF1-B41F-A64D1D15DF47}" srcOrd="0" destOrd="0" presId="urn:microsoft.com/office/officeart/2005/8/layout/hierarchy2"/>
    <dgm:cxn modelId="{D02C9761-115B-4E11-958E-03C2B953D7F6}" type="presParOf" srcId="{C409E6A2-EC7E-4362-A467-E6EA8AA1DBDE}" destId="{0BE2D993-C57E-4D83-AA8B-85F14A199EA6}" srcOrd="1" destOrd="0" presId="urn:microsoft.com/office/officeart/2005/8/layout/hierarchy2"/>
    <dgm:cxn modelId="{E0093695-BDB3-46F6-93FB-CFB82D0E06DF}" type="presParOf" srcId="{0BE2D993-C57E-4D83-AA8B-85F14A199EA6}" destId="{1BC95458-E75E-4C5F-946C-BD54C1404745}" srcOrd="0" destOrd="0" presId="urn:microsoft.com/office/officeart/2005/8/layout/hierarchy2"/>
    <dgm:cxn modelId="{1D8CCBB3-6156-4DAD-89DB-34BFDB1D9EF0}" type="presParOf" srcId="{0BE2D993-C57E-4D83-AA8B-85F14A199EA6}" destId="{87292B64-7FEA-4456-958D-A8F582C29489}" srcOrd="1" destOrd="0" presId="urn:microsoft.com/office/officeart/2005/8/layout/hierarchy2"/>
    <dgm:cxn modelId="{273D853F-C6FB-47DB-92CF-071CCCA8BF39}" type="presParOf" srcId="{87292B64-7FEA-4456-958D-A8F582C29489}" destId="{2A30F04C-4BFF-4228-92A4-33B22BC83291}" srcOrd="0" destOrd="0" presId="urn:microsoft.com/office/officeart/2005/8/layout/hierarchy2"/>
    <dgm:cxn modelId="{33D27D93-AD47-4BF3-BA89-687E8EFEA7ED}" type="presParOf" srcId="{2A30F04C-4BFF-4228-92A4-33B22BC83291}" destId="{B5E013B6-34E0-4B99-8C42-239CD8ACB7A2}" srcOrd="0" destOrd="0" presId="urn:microsoft.com/office/officeart/2005/8/layout/hierarchy2"/>
    <dgm:cxn modelId="{70EFFD81-FC9B-4714-9C57-895BB5CEA275}" type="presParOf" srcId="{87292B64-7FEA-4456-958D-A8F582C29489}" destId="{2A5AFC4B-B3E7-47B4-ACFD-94D901DE57C8}" srcOrd="1" destOrd="0" presId="urn:microsoft.com/office/officeart/2005/8/layout/hierarchy2"/>
    <dgm:cxn modelId="{D951691E-973D-4513-8480-524F7978BDDD}" type="presParOf" srcId="{2A5AFC4B-B3E7-47B4-ACFD-94D901DE57C8}" destId="{BD135A2D-543C-4E29-83AF-54EAEABB02AE}" srcOrd="0" destOrd="0" presId="urn:microsoft.com/office/officeart/2005/8/layout/hierarchy2"/>
    <dgm:cxn modelId="{7D2731E8-9790-495C-99C5-37F8CC2C0B39}" type="presParOf" srcId="{2A5AFC4B-B3E7-47B4-ACFD-94D901DE57C8}" destId="{D196392F-CBBC-4AB3-A76A-135014D715CD}" srcOrd="1" destOrd="0" presId="urn:microsoft.com/office/officeart/2005/8/layout/hierarchy2"/>
    <dgm:cxn modelId="{F165F6AA-AA26-42A7-A04D-8A6FD1FF85F5}" type="presParOf" srcId="{87292B64-7FEA-4456-958D-A8F582C29489}" destId="{8D266E02-F1FA-409E-9E3F-527797DF39E1}" srcOrd="2" destOrd="0" presId="urn:microsoft.com/office/officeart/2005/8/layout/hierarchy2"/>
    <dgm:cxn modelId="{D5367739-4236-4F43-83C9-10F8A338E47A}" type="presParOf" srcId="{8D266E02-F1FA-409E-9E3F-527797DF39E1}" destId="{FCB60724-DA87-467D-8B79-71DAECB96683}" srcOrd="0" destOrd="0" presId="urn:microsoft.com/office/officeart/2005/8/layout/hierarchy2"/>
    <dgm:cxn modelId="{35A6D5D3-C951-4B63-8715-C69B7AC3DAC6}" type="presParOf" srcId="{87292B64-7FEA-4456-958D-A8F582C29489}" destId="{6588731C-5015-4C60-8E6D-0CEC12A06540}" srcOrd="3" destOrd="0" presId="urn:microsoft.com/office/officeart/2005/8/layout/hierarchy2"/>
    <dgm:cxn modelId="{104845A1-CC43-48F2-B520-15FA37791552}" type="presParOf" srcId="{6588731C-5015-4C60-8E6D-0CEC12A06540}" destId="{8BBD525A-AFFC-44B1-8AF5-173902BECB8B}" srcOrd="0" destOrd="0" presId="urn:microsoft.com/office/officeart/2005/8/layout/hierarchy2"/>
    <dgm:cxn modelId="{3FF41E43-87B9-4CDD-9B6F-7ABD7690AA31}" type="presParOf" srcId="{6588731C-5015-4C60-8E6D-0CEC12A06540}" destId="{1E79F312-DA2A-4CEE-90E5-23A07F43982F}" srcOrd="1" destOrd="0" presId="urn:microsoft.com/office/officeart/2005/8/layout/hierarchy2"/>
    <dgm:cxn modelId="{9E79B745-E082-4649-9CC1-6C9F83B0BFB8}" type="presParOf" srcId="{87292B64-7FEA-4456-958D-A8F582C29489}" destId="{A8BBD548-CF0A-4799-BAB5-699E613DA0F2}" srcOrd="4" destOrd="0" presId="urn:microsoft.com/office/officeart/2005/8/layout/hierarchy2"/>
    <dgm:cxn modelId="{1E7A17C2-EA6E-4A84-B766-B0F9A5B7CBEF}" type="presParOf" srcId="{A8BBD548-CF0A-4799-BAB5-699E613DA0F2}" destId="{BE9764EF-7FE3-42AF-9831-997569E3F9D0}" srcOrd="0" destOrd="0" presId="urn:microsoft.com/office/officeart/2005/8/layout/hierarchy2"/>
    <dgm:cxn modelId="{E39DB594-7005-48F4-8B36-993FB795AAD4}" type="presParOf" srcId="{87292B64-7FEA-4456-958D-A8F582C29489}" destId="{D73C7AED-ECD9-4FFD-A28A-254AB94BF517}" srcOrd="5" destOrd="0" presId="urn:microsoft.com/office/officeart/2005/8/layout/hierarchy2"/>
    <dgm:cxn modelId="{3E2369DA-0728-4B3D-AE88-8CD0D66A4799}" type="presParOf" srcId="{D73C7AED-ECD9-4FFD-A28A-254AB94BF517}" destId="{D486E433-4BF6-41ED-B0FA-642FB6CF9F02}" srcOrd="0" destOrd="0" presId="urn:microsoft.com/office/officeart/2005/8/layout/hierarchy2"/>
    <dgm:cxn modelId="{19C08CA6-E8C4-4EF5-9E76-6775538031EE}" type="presParOf" srcId="{D73C7AED-ECD9-4FFD-A28A-254AB94BF517}" destId="{2DA00A27-5E86-44A3-904E-5EA21053503E}" srcOrd="1" destOrd="0" presId="urn:microsoft.com/office/officeart/2005/8/layout/hierarchy2"/>
    <dgm:cxn modelId="{F1A7E0BC-F7A7-4A40-AC76-9019B03A9431}" type="presParOf" srcId="{87292B64-7FEA-4456-958D-A8F582C29489}" destId="{8DFAFD60-0898-4F2E-AA44-7F87533B7495}" srcOrd="6" destOrd="0" presId="urn:microsoft.com/office/officeart/2005/8/layout/hierarchy2"/>
    <dgm:cxn modelId="{EF2CFE3B-7E00-47F8-BE8E-26732055F906}" type="presParOf" srcId="{8DFAFD60-0898-4F2E-AA44-7F87533B7495}" destId="{88E624A2-EE9F-40B2-9D10-C664E46ECB2E}" srcOrd="0" destOrd="0" presId="urn:microsoft.com/office/officeart/2005/8/layout/hierarchy2"/>
    <dgm:cxn modelId="{14232590-BD2F-4BD2-9645-D11F086E3B9C}" type="presParOf" srcId="{87292B64-7FEA-4456-958D-A8F582C29489}" destId="{6A0D2605-6863-4FD1-BF56-FB01060F7FA8}" srcOrd="7" destOrd="0" presId="urn:microsoft.com/office/officeart/2005/8/layout/hierarchy2"/>
    <dgm:cxn modelId="{D674FE39-E860-4294-B84A-D7C7BB092668}" type="presParOf" srcId="{6A0D2605-6863-4FD1-BF56-FB01060F7FA8}" destId="{246BA5DE-59D9-4140-B659-922DE7938BF3}" srcOrd="0" destOrd="0" presId="urn:microsoft.com/office/officeart/2005/8/layout/hierarchy2"/>
    <dgm:cxn modelId="{B7D6A5CE-81A3-4B8D-99FD-66223E34C57A}" type="presParOf" srcId="{6A0D2605-6863-4FD1-BF56-FB01060F7FA8}" destId="{B18B1477-BFB2-42B5-AA8D-F2F7419222AA}" srcOrd="1" destOrd="0" presId="urn:microsoft.com/office/officeart/2005/8/layout/hierarchy2"/>
    <dgm:cxn modelId="{226B1C30-E599-413E-95CE-DB190DA90D4A}" type="presParOf" srcId="{C409E6A2-EC7E-4362-A467-E6EA8AA1DBDE}" destId="{0CB5C205-AC8F-49A1-B733-4D2D135C2B00}" srcOrd="2" destOrd="0" presId="urn:microsoft.com/office/officeart/2005/8/layout/hierarchy2"/>
    <dgm:cxn modelId="{A58724A6-CE39-49D7-BBF3-9A1C74948A9A}" type="presParOf" srcId="{0CB5C205-AC8F-49A1-B733-4D2D135C2B00}" destId="{C875CCD5-E307-4FB0-BEE1-6BFA3723360F}" srcOrd="0" destOrd="0" presId="urn:microsoft.com/office/officeart/2005/8/layout/hierarchy2"/>
    <dgm:cxn modelId="{4726C323-BD37-4B3E-9D04-89316C7AA0EB}" type="presParOf" srcId="{C409E6A2-EC7E-4362-A467-E6EA8AA1DBDE}" destId="{A6C04D54-BA58-448B-956B-73D50C17993A}" srcOrd="3" destOrd="0" presId="urn:microsoft.com/office/officeart/2005/8/layout/hierarchy2"/>
    <dgm:cxn modelId="{F37B7C00-DC5E-4C01-9394-04787B45062A}" type="presParOf" srcId="{A6C04D54-BA58-448B-956B-73D50C17993A}" destId="{A7172260-E227-4FB2-B9E9-46795E713A40}" srcOrd="0" destOrd="0" presId="urn:microsoft.com/office/officeart/2005/8/layout/hierarchy2"/>
    <dgm:cxn modelId="{984DBF54-8505-4BFC-B181-DCBBF722E06B}" type="presParOf" srcId="{A6C04D54-BA58-448B-956B-73D50C17993A}" destId="{247A241A-4FDA-4634-8428-63C0291673A0}" srcOrd="1" destOrd="0" presId="urn:microsoft.com/office/officeart/2005/8/layout/hierarchy2"/>
    <dgm:cxn modelId="{E103D654-2D50-421C-8DAC-5A455AD671DF}" type="presParOf" srcId="{C409E6A2-EC7E-4362-A467-E6EA8AA1DBDE}" destId="{120F9E06-0197-463B-896B-9E3662DC61E9}" srcOrd="4" destOrd="0" presId="urn:microsoft.com/office/officeart/2005/8/layout/hierarchy2"/>
    <dgm:cxn modelId="{CC67323E-B337-4613-9808-283EAE9DC02E}" type="presParOf" srcId="{120F9E06-0197-463B-896B-9E3662DC61E9}" destId="{ABDE2389-B167-4F2F-A313-F797A8789ECD}" srcOrd="0" destOrd="0" presId="urn:microsoft.com/office/officeart/2005/8/layout/hierarchy2"/>
    <dgm:cxn modelId="{3C0C7B25-E5A0-4FF3-BEEE-DA6424F13C2B}" type="presParOf" srcId="{C409E6A2-EC7E-4362-A467-E6EA8AA1DBDE}" destId="{B673EC16-82B9-48F1-9C4E-637528420D47}" srcOrd="5" destOrd="0" presId="urn:microsoft.com/office/officeart/2005/8/layout/hierarchy2"/>
    <dgm:cxn modelId="{512C4291-59E7-49D2-96C1-90A43210F205}" type="presParOf" srcId="{B673EC16-82B9-48F1-9C4E-637528420D47}" destId="{850B55A1-C7AB-458E-9C77-03B1EBE2878C}" srcOrd="0" destOrd="0" presId="urn:microsoft.com/office/officeart/2005/8/layout/hierarchy2"/>
    <dgm:cxn modelId="{E7D10CD1-FDFC-4A30-998F-4F66A74E130C}" type="presParOf" srcId="{B673EC16-82B9-48F1-9C4E-637528420D47}" destId="{DE3B5B51-922A-4532-A0AB-1F9008E2E20F}" srcOrd="1" destOrd="0" presId="urn:microsoft.com/office/officeart/2005/8/layout/hierarchy2"/>
    <dgm:cxn modelId="{82426B22-3DF8-4FF3-9C71-002D8C5CEADF}" type="presParOf" srcId="{C409E6A2-EC7E-4362-A467-E6EA8AA1DBDE}" destId="{3183C624-21B8-49BA-BB98-11A06EE5EE07}" srcOrd="6" destOrd="0" presId="urn:microsoft.com/office/officeart/2005/8/layout/hierarchy2"/>
    <dgm:cxn modelId="{AFDC6E6C-E801-4E5B-83FA-3A03C6B65495}" type="presParOf" srcId="{3183C624-21B8-49BA-BB98-11A06EE5EE07}" destId="{F9BD2199-27E5-4EE9-9E3C-59809619371D}" srcOrd="0" destOrd="0" presId="urn:microsoft.com/office/officeart/2005/8/layout/hierarchy2"/>
    <dgm:cxn modelId="{1C36976A-8545-4227-B1F3-CBDCCB79F2A5}" type="presParOf" srcId="{C409E6A2-EC7E-4362-A467-E6EA8AA1DBDE}" destId="{3310CF22-FF81-404B-984F-8330733F8142}" srcOrd="7" destOrd="0" presId="urn:microsoft.com/office/officeart/2005/8/layout/hierarchy2"/>
    <dgm:cxn modelId="{86E738A0-1629-4117-BF57-B72D8968B952}" type="presParOf" srcId="{3310CF22-FF81-404B-984F-8330733F8142}" destId="{844C0D7F-1612-4886-817C-8E6831647FA2}" srcOrd="0" destOrd="0" presId="urn:microsoft.com/office/officeart/2005/8/layout/hierarchy2"/>
    <dgm:cxn modelId="{95A15E6E-1DFE-4679-996F-B46995C192ED}" type="presParOf" srcId="{3310CF22-FF81-404B-984F-8330733F8142}" destId="{662A8D45-0CFB-459D-8FEF-E0F59AB6D227}" srcOrd="1" destOrd="0" presId="urn:microsoft.com/office/officeart/2005/8/layout/hierarchy2"/>
  </dgm:cxnLst>
  <dgm:bg/>
  <dgm:whole>
    <a:ln>
      <a:noFill/>
    </a:ln>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52037-BFB4-4907-BFD4-3561DDEB607A}">
      <dsp:nvSpPr>
        <dsp:cNvPr id="0" name=""/>
        <dsp:cNvSpPr/>
      </dsp:nvSpPr>
      <dsp:spPr>
        <a:xfrm>
          <a:off x="432047" y="1448249"/>
          <a:ext cx="839202" cy="419601"/>
        </a:xfrm>
        <a:prstGeom prst="roundRect">
          <a:avLst>
            <a:gd name="adj" fmla="val 10000"/>
          </a:avLst>
        </a:prstGeom>
        <a:solidFill>
          <a:schemeClr val="lt1">
            <a:hueOff val="0"/>
            <a:satOff val="0"/>
            <a:lumOff val="0"/>
            <a:alphaOff val="0"/>
          </a:schemeClr>
        </a:solidFill>
        <a:ln w="12700" cap="flat" cmpd="sng" algn="ctr">
          <a:solidFill>
            <a:srgbClr val="E6002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rgbClr val="FF0000"/>
              </a:solidFill>
              <a:latin typeface="Calibri" pitchFamily="34" charset="0"/>
            </a:rPr>
            <a:t>Home</a:t>
          </a:r>
          <a:endParaRPr lang="en-US" sz="1200" kern="1200" dirty="0">
            <a:solidFill>
              <a:srgbClr val="FF0000"/>
            </a:solidFill>
            <a:latin typeface="Calibri" pitchFamily="34" charset="0"/>
          </a:endParaRPr>
        </a:p>
      </dsp:txBody>
      <dsp:txXfrm>
        <a:off x="444337" y="1460539"/>
        <a:ext cx="814622" cy="395021"/>
      </dsp:txXfrm>
    </dsp:sp>
    <dsp:sp modelId="{9A28EDFA-8440-44FD-87FB-AEA721D0068B}">
      <dsp:nvSpPr>
        <dsp:cNvPr id="0" name=""/>
        <dsp:cNvSpPr/>
      </dsp:nvSpPr>
      <dsp:spPr>
        <a:xfrm rot="17692822">
          <a:off x="1040159" y="1281576"/>
          <a:ext cx="797863" cy="29135"/>
        </a:xfrm>
        <a:custGeom>
          <a:avLst/>
          <a:gdLst/>
          <a:ahLst/>
          <a:cxnLst/>
          <a:rect l="0" t="0" r="0" b="0"/>
          <a:pathLst>
            <a:path>
              <a:moveTo>
                <a:pt x="0" y="14567"/>
              </a:moveTo>
              <a:lnTo>
                <a:pt x="797863" y="14567"/>
              </a:lnTo>
            </a:path>
          </a:pathLst>
        </a:custGeom>
        <a:noFill/>
        <a:ln w="12700" cap="flat" cmpd="sng" algn="ctr">
          <a:solidFill>
            <a:srgbClr val="E60028"/>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en-US" sz="100" kern="1200">
            <a:solidFill>
              <a:srgbClr val="FF0000"/>
            </a:solidFill>
          </a:endParaRPr>
        </a:p>
      </dsp:txBody>
      <dsp:txXfrm>
        <a:off x="1419144" y="1276197"/>
        <a:ext cx="39893" cy="39893"/>
      </dsp:txXfrm>
    </dsp:sp>
    <dsp:sp modelId="{1BC95458-E75E-4C5F-946C-BD54C1404745}">
      <dsp:nvSpPr>
        <dsp:cNvPr id="0" name=""/>
        <dsp:cNvSpPr/>
      </dsp:nvSpPr>
      <dsp:spPr>
        <a:xfrm>
          <a:off x="1606931" y="724437"/>
          <a:ext cx="839202" cy="419601"/>
        </a:xfrm>
        <a:prstGeom prst="roundRect">
          <a:avLst>
            <a:gd name="adj" fmla="val 10000"/>
          </a:avLst>
        </a:prstGeom>
        <a:solidFill>
          <a:schemeClr val="lt1">
            <a:hueOff val="0"/>
            <a:satOff val="0"/>
            <a:lumOff val="0"/>
            <a:alphaOff val="0"/>
          </a:schemeClr>
        </a:solidFill>
        <a:ln w="12700" cap="flat" cmpd="sng" algn="ctr">
          <a:solidFill>
            <a:srgbClr val="E6002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err="1">
              <a:solidFill>
                <a:srgbClr val="FF0000"/>
              </a:solidFill>
              <a:latin typeface="Calibri" pitchFamily="34" charset="0"/>
            </a:rPr>
            <a:t>Sub</a:t>
          </a:r>
          <a:r>
            <a:rPr lang="fr-FR" sz="1200" kern="1200" dirty="0">
              <a:solidFill>
                <a:srgbClr val="FF0000"/>
              </a:solidFill>
              <a:latin typeface="Calibri" pitchFamily="34" charset="0"/>
            </a:rPr>
            <a:t> site 1</a:t>
          </a:r>
          <a:endParaRPr lang="en-US" sz="1200" kern="1200" dirty="0">
            <a:solidFill>
              <a:srgbClr val="FF0000"/>
            </a:solidFill>
            <a:latin typeface="Calibri" pitchFamily="34" charset="0"/>
          </a:endParaRPr>
        </a:p>
      </dsp:txBody>
      <dsp:txXfrm>
        <a:off x="1619221" y="736727"/>
        <a:ext cx="814622" cy="395021"/>
      </dsp:txXfrm>
    </dsp:sp>
    <dsp:sp modelId="{2A30F04C-4BFF-4228-92A4-33B22BC83291}">
      <dsp:nvSpPr>
        <dsp:cNvPr id="0" name=""/>
        <dsp:cNvSpPr/>
      </dsp:nvSpPr>
      <dsp:spPr>
        <a:xfrm rot="17692822">
          <a:off x="2215043" y="557763"/>
          <a:ext cx="797863" cy="29135"/>
        </a:xfrm>
        <a:custGeom>
          <a:avLst/>
          <a:gdLst/>
          <a:ahLst/>
          <a:cxnLst/>
          <a:rect l="0" t="0" r="0" b="0"/>
          <a:pathLst>
            <a:path>
              <a:moveTo>
                <a:pt x="0" y="14567"/>
              </a:moveTo>
              <a:lnTo>
                <a:pt x="797863" y="14567"/>
              </a:lnTo>
            </a:path>
          </a:pathLst>
        </a:custGeom>
        <a:noFill/>
        <a:ln w="12700" cap="flat" cmpd="sng" algn="ctr">
          <a:solidFill>
            <a:srgbClr val="E60028"/>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en-US" sz="100" kern="1200">
            <a:solidFill>
              <a:srgbClr val="FF0000"/>
            </a:solidFill>
          </a:endParaRPr>
        </a:p>
      </dsp:txBody>
      <dsp:txXfrm>
        <a:off x="2594028" y="552385"/>
        <a:ext cx="39893" cy="39893"/>
      </dsp:txXfrm>
    </dsp:sp>
    <dsp:sp modelId="{BD135A2D-543C-4E29-83AF-54EAEABB02AE}">
      <dsp:nvSpPr>
        <dsp:cNvPr id="0" name=""/>
        <dsp:cNvSpPr/>
      </dsp:nvSpPr>
      <dsp:spPr>
        <a:xfrm>
          <a:off x="2781815" y="624"/>
          <a:ext cx="1139410" cy="419601"/>
        </a:xfrm>
        <a:prstGeom prst="roundRect">
          <a:avLst>
            <a:gd name="adj" fmla="val 10000"/>
          </a:avLst>
        </a:prstGeom>
        <a:solidFill>
          <a:schemeClr val="lt1">
            <a:hueOff val="0"/>
            <a:satOff val="0"/>
            <a:lumOff val="0"/>
            <a:alphaOff val="0"/>
          </a:schemeClr>
        </a:solidFill>
        <a:ln w="12700" cap="flat" cmpd="sng" algn="ctr">
          <a:solidFill>
            <a:srgbClr val="E6002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err="1">
              <a:solidFill>
                <a:srgbClr val="FF0000"/>
              </a:solidFill>
              <a:latin typeface="Calibri" pitchFamily="34" charset="0"/>
            </a:rPr>
            <a:t>Sub</a:t>
          </a:r>
          <a:r>
            <a:rPr lang="fr-FR" sz="1200" kern="1200" dirty="0">
              <a:solidFill>
                <a:srgbClr val="FF0000"/>
              </a:solidFill>
              <a:latin typeface="Calibri" pitchFamily="34" charset="0"/>
            </a:rPr>
            <a:t>-</a:t>
          </a:r>
          <a:r>
            <a:rPr lang="fr-FR" sz="1200" kern="1200" dirty="0" err="1">
              <a:solidFill>
                <a:srgbClr val="FF0000"/>
              </a:solidFill>
              <a:latin typeface="Calibri" pitchFamily="34" charset="0"/>
            </a:rPr>
            <a:t>sub</a:t>
          </a:r>
          <a:r>
            <a:rPr lang="fr-FR" sz="1200" kern="1200" dirty="0">
              <a:solidFill>
                <a:srgbClr val="FF0000"/>
              </a:solidFill>
              <a:latin typeface="Calibri" pitchFamily="34" charset="0"/>
            </a:rPr>
            <a:t> site 1</a:t>
          </a:r>
          <a:endParaRPr lang="en-US" sz="1200" kern="1200" dirty="0">
            <a:solidFill>
              <a:srgbClr val="FF0000"/>
            </a:solidFill>
            <a:latin typeface="Calibri" pitchFamily="34" charset="0"/>
          </a:endParaRPr>
        </a:p>
      </dsp:txBody>
      <dsp:txXfrm>
        <a:off x="2794105" y="12914"/>
        <a:ext cx="1114830" cy="395021"/>
      </dsp:txXfrm>
    </dsp:sp>
    <dsp:sp modelId="{8D266E02-F1FA-409E-9E3F-527797DF39E1}">
      <dsp:nvSpPr>
        <dsp:cNvPr id="0" name=""/>
        <dsp:cNvSpPr/>
      </dsp:nvSpPr>
      <dsp:spPr>
        <a:xfrm rot="19457599">
          <a:off x="2407278" y="799034"/>
          <a:ext cx="413392" cy="29135"/>
        </a:xfrm>
        <a:custGeom>
          <a:avLst/>
          <a:gdLst/>
          <a:ahLst/>
          <a:cxnLst/>
          <a:rect l="0" t="0" r="0" b="0"/>
          <a:pathLst>
            <a:path>
              <a:moveTo>
                <a:pt x="0" y="14567"/>
              </a:moveTo>
              <a:lnTo>
                <a:pt x="413392" y="14567"/>
              </a:lnTo>
            </a:path>
          </a:pathLst>
        </a:custGeom>
        <a:noFill/>
        <a:ln w="12700" cap="flat" cmpd="sng" algn="ctr">
          <a:solidFill>
            <a:srgbClr val="E60028"/>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en-US" sz="100" kern="1200">
            <a:solidFill>
              <a:srgbClr val="FF0000"/>
            </a:solidFill>
          </a:endParaRPr>
        </a:p>
      </dsp:txBody>
      <dsp:txXfrm>
        <a:off x="2603639" y="803267"/>
        <a:ext cx="20669" cy="20669"/>
      </dsp:txXfrm>
    </dsp:sp>
    <dsp:sp modelId="{8BBD525A-AFFC-44B1-8AF5-173902BECB8B}">
      <dsp:nvSpPr>
        <dsp:cNvPr id="0" name=""/>
        <dsp:cNvSpPr/>
      </dsp:nvSpPr>
      <dsp:spPr>
        <a:xfrm>
          <a:off x="2781815" y="483166"/>
          <a:ext cx="1139410" cy="419601"/>
        </a:xfrm>
        <a:prstGeom prst="roundRect">
          <a:avLst>
            <a:gd name="adj" fmla="val 10000"/>
          </a:avLst>
        </a:prstGeom>
        <a:solidFill>
          <a:schemeClr val="lt1">
            <a:hueOff val="0"/>
            <a:satOff val="0"/>
            <a:lumOff val="0"/>
            <a:alphaOff val="0"/>
          </a:schemeClr>
        </a:solidFill>
        <a:ln w="12700" cap="flat" cmpd="sng" algn="ctr">
          <a:solidFill>
            <a:srgbClr val="E6002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err="1">
              <a:solidFill>
                <a:srgbClr val="FF0000"/>
              </a:solidFill>
              <a:latin typeface="Calibri" pitchFamily="34" charset="0"/>
            </a:rPr>
            <a:t>Sub</a:t>
          </a:r>
          <a:r>
            <a:rPr lang="fr-FR" sz="1200" kern="1200" dirty="0">
              <a:solidFill>
                <a:srgbClr val="FF0000"/>
              </a:solidFill>
              <a:latin typeface="Calibri" pitchFamily="34" charset="0"/>
            </a:rPr>
            <a:t>-</a:t>
          </a:r>
          <a:r>
            <a:rPr lang="fr-FR" sz="1200" kern="1200" dirty="0" err="1">
              <a:solidFill>
                <a:srgbClr val="FF0000"/>
              </a:solidFill>
              <a:latin typeface="Calibri" pitchFamily="34" charset="0"/>
            </a:rPr>
            <a:t>sub</a:t>
          </a:r>
          <a:r>
            <a:rPr lang="fr-FR" sz="1200" kern="1200" dirty="0">
              <a:solidFill>
                <a:srgbClr val="FF0000"/>
              </a:solidFill>
              <a:latin typeface="Calibri" pitchFamily="34" charset="0"/>
            </a:rPr>
            <a:t> site2 </a:t>
          </a:r>
          <a:endParaRPr lang="en-US" sz="1200" kern="1200" dirty="0">
            <a:solidFill>
              <a:srgbClr val="FF0000"/>
            </a:solidFill>
            <a:latin typeface="Calibri" pitchFamily="34" charset="0"/>
          </a:endParaRPr>
        </a:p>
      </dsp:txBody>
      <dsp:txXfrm>
        <a:off x="2794105" y="495456"/>
        <a:ext cx="1114830" cy="395021"/>
      </dsp:txXfrm>
    </dsp:sp>
    <dsp:sp modelId="{2461DB75-6A19-4F9F-828B-391A53E888A4}">
      <dsp:nvSpPr>
        <dsp:cNvPr id="0" name=""/>
        <dsp:cNvSpPr/>
      </dsp:nvSpPr>
      <dsp:spPr>
        <a:xfrm rot="2142401">
          <a:off x="2407278" y="1040305"/>
          <a:ext cx="413392" cy="29135"/>
        </a:xfrm>
        <a:custGeom>
          <a:avLst/>
          <a:gdLst/>
          <a:ahLst/>
          <a:cxnLst/>
          <a:rect l="0" t="0" r="0" b="0"/>
          <a:pathLst>
            <a:path>
              <a:moveTo>
                <a:pt x="0" y="14567"/>
              </a:moveTo>
              <a:lnTo>
                <a:pt x="413392" y="14567"/>
              </a:lnTo>
            </a:path>
          </a:pathLst>
        </a:custGeom>
        <a:noFill/>
        <a:ln w="12700" cap="flat" cmpd="sng" algn="ctr">
          <a:solidFill>
            <a:srgbClr val="FF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603639" y="1044538"/>
        <a:ext cx="20669" cy="20669"/>
      </dsp:txXfrm>
    </dsp:sp>
    <dsp:sp modelId="{51761BA9-2973-45E3-B5A1-F11993A2FB96}">
      <dsp:nvSpPr>
        <dsp:cNvPr id="0" name=""/>
        <dsp:cNvSpPr/>
      </dsp:nvSpPr>
      <dsp:spPr>
        <a:xfrm>
          <a:off x="2781815" y="965707"/>
          <a:ext cx="1142112" cy="419601"/>
        </a:xfrm>
        <a:prstGeom prst="roundRect">
          <a:avLst>
            <a:gd name="adj" fmla="val 10000"/>
          </a:avLst>
        </a:prstGeom>
        <a:solidFill>
          <a:schemeClr val="lt1">
            <a:hueOff val="0"/>
            <a:satOff val="0"/>
            <a:lumOff val="0"/>
            <a:alphaOff val="0"/>
          </a:schemeClr>
        </a:solidFill>
        <a:ln w="12700" cap="flat" cmpd="sng" algn="ctr">
          <a:solidFill>
            <a:srgbClr val="E6002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fr-FR" sz="1800" kern="1200" dirty="0">
              <a:solidFill>
                <a:srgbClr val="FF0000"/>
              </a:solidFill>
            </a:rPr>
            <a:t>…</a:t>
          </a:r>
          <a:endParaRPr lang="en-US" sz="1800" kern="1200" dirty="0">
            <a:solidFill>
              <a:srgbClr val="FF0000"/>
            </a:solidFill>
          </a:endParaRPr>
        </a:p>
      </dsp:txBody>
      <dsp:txXfrm>
        <a:off x="2794105" y="977997"/>
        <a:ext cx="1117532" cy="395021"/>
      </dsp:txXfrm>
    </dsp:sp>
    <dsp:sp modelId="{8DFAFD60-0898-4F2E-AA44-7F87533B7495}">
      <dsp:nvSpPr>
        <dsp:cNvPr id="0" name=""/>
        <dsp:cNvSpPr/>
      </dsp:nvSpPr>
      <dsp:spPr>
        <a:xfrm rot="3907178">
          <a:off x="2215043" y="1281576"/>
          <a:ext cx="797863" cy="29135"/>
        </a:xfrm>
        <a:custGeom>
          <a:avLst/>
          <a:gdLst/>
          <a:ahLst/>
          <a:cxnLst/>
          <a:rect l="0" t="0" r="0" b="0"/>
          <a:pathLst>
            <a:path>
              <a:moveTo>
                <a:pt x="0" y="14567"/>
              </a:moveTo>
              <a:lnTo>
                <a:pt x="797863" y="14567"/>
              </a:lnTo>
            </a:path>
          </a:pathLst>
        </a:custGeom>
        <a:noFill/>
        <a:ln w="12700" cap="flat" cmpd="sng" algn="ctr">
          <a:solidFill>
            <a:srgbClr val="E60028"/>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en-US" sz="100" kern="1200">
            <a:solidFill>
              <a:srgbClr val="FF0000"/>
            </a:solidFill>
          </a:endParaRPr>
        </a:p>
      </dsp:txBody>
      <dsp:txXfrm>
        <a:off x="2594028" y="1276197"/>
        <a:ext cx="39893" cy="39893"/>
      </dsp:txXfrm>
    </dsp:sp>
    <dsp:sp modelId="{246BA5DE-59D9-4140-B659-922DE7938BF3}">
      <dsp:nvSpPr>
        <dsp:cNvPr id="0" name=""/>
        <dsp:cNvSpPr/>
      </dsp:nvSpPr>
      <dsp:spPr>
        <a:xfrm>
          <a:off x="2781815" y="1448249"/>
          <a:ext cx="1139410" cy="419601"/>
        </a:xfrm>
        <a:prstGeom prst="roundRect">
          <a:avLst>
            <a:gd name="adj" fmla="val 10000"/>
          </a:avLst>
        </a:prstGeom>
        <a:solidFill>
          <a:schemeClr val="lt1">
            <a:hueOff val="0"/>
            <a:satOff val="0"/>
            <a:lumOff val="0"/>
            <a:alphaOff val="0"/>
          </a:schemeClr>
        </a:solidFill>
        <a:ln w="12700" cap="flat" cmpd="sng" algn="ctr">
          <a:solidFill>
            <a:srgbClr val="E6002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err="1">
              <a:solidFill>
                <a:srgbClr val="FF0000"/>
              </a:solidFill>
              <a:latin typeface="Calibri" pitchFamily="34" charset="0"/>
            </a:rPr>
            <a:t>Sub</a:t>
          </a:r>
          <a:r>
            <a:rPr lang="fr-FR" sz="1200" kern="1200" dirty="0">
              <a:solidFill>
                <a:srgbClr val="FF0000"/>
              </a:solidFill>
              <a:latin typeface="Calibri" pitchFamily="34" charset="0"/>
            </a:rPr>
            <a:t>-</a:t>
          </a:r>
          <a:r>
            <a:rPr lang="fr-FR" sz="1200" kern="1200" dirty="0" err="1">
              <a:solidFill>
                <a:srgbClr val="FF0000"/>
              </a:solidFill>
              <a:latin typeface="Calibri" pitchFamily="34" charset="0"/>
            </a:rPr>
            <a:t>sub</a:t>
          </a:r>
          <a:r>
            <a:rPr lang="fr-FR" sz="1200" kern="1200" dirty="0">
              <a:solidFill>
                <a:srgbClr val="FF0000"/>
              </a:solidFill>
              <a:latin typeface="Calibri" pitchFamily="34" charset="0"/>
            </a:rPr>
            <a:t> site n</a:t>
          </a:r>
          <a:endParaRPr lang="en-US" sz="1200" kern="1200" dirty="0">
            <a:solidFill>
              <a:srgbClr val="FF0000"/>
            </a:solidFill>
            <a:latin typeface="Calibri" pitchFamily="34" charset="0"/>
          </a:endParaRPr>
        </a:p>
      </dsp:txBody>
      <dsp:txXfrm>
        <a:off x="2794105" y="1460539"/>
        <a:ext cx="1114830" cy="395021"/>
      </dsp:txXfrm>
    </dsp:sp>
    <dsp:sp modelId="{0CB5C205-AC8F-49A1-B733-4D2D135C2B00}">
      <dsp:nvSpPr>
        <dsp:cNvPr id="0" name=""/>
        <dsp:cNvSpPr/>
      </dsp:nvSpPr>
      <dsp:spPr>
        <a:xfrm rot="19457599">
          <a:off x="1232394" y="1522846"/>
          <a:ext cx="413392" cy="29135"/>
        </a:xfrm>
        <a:custGeom>
          <a:avLst/>
          <a:gdLst/>
          <a:ahLst/>
          <a:cxnLst/>
          <a:rect l="0" t="0" r="0" b="0"/>
          <a:pathLst>
            <a:path>
              <a:moveTo>
                <a:pt x="0" y="14567"/>
              </a:moveTo>
              <a:lnTo>
                <a:pt x="413392" y="14567"/>
              </a:lnTo>
            </a:path>
          </a:pathLst>
        </a:custGeom>
        <a:noFill/>
        <a:ln w="12700" cap="flat" cmpd="sng" algn="ctr">
          <a:solidFill>
            <a:srgbClr val="E60028"/>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en-US" sz="100" kern="1200">
            <a:solidFill>
              <a:srgbClr val="FF0000"/>
            </a:solidFill>
          </a:endParaRPr>
        </a:p>
      </dsp:txBody>
      <dsp:txXfrm>
        <a:off x="1428756" y="1527079"/>
        <a:ext cx="20669" cy="20669"/>
      </dsp:txXfrm>
    </dsp:sp>
    <dsp:sp modelId="{A7172260-E227-4FB2-B9E9-46795E713A40}">
      <dsp:nvSpPr>
        <dsp:cNvPr id="0" name=""/>
        <dsp:cNvSpPr/>
      </dsp:nvSpPr>
      <dsp:spPr>
        <a:xfrm>
          <a:off x="1606931" y="1206978"/>
          <a:ext cx="839202" cy="419601"/>
        </a:xfrm>
        <a:prstGeom prst="roundRect">
          <a:avLst>
            <a:gd name="adj" fmla="val 10000"/>
          </a:avLst>
        </a:prstGeom>
        <a:solidFill>
          <a:schemeClr val="lt1">
            <a:hueOff val="0"/>
            <a:satOff val="0"/>
            <a:lumOff val="0"/>
            <a:alphaOff val="0"/>
          </a:schemeClr>
        </a:solidFill>
        <a:ln w="12700" cap="flat" cmpd="sng" algn="ctr">
          <a:solidFill>
            <a:srgbClr val="E6002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err="1">
              <a:solidFill>
                <a:srgbClr val="FF0000"/>
              </a:solidFill>
              <a:latin typeface="Calibri" pitchFamily="34" charset="0"/>
            </a:rPr>
            <a:t>Sub</a:t>
          </a:r>
          <a:r>
            <a:rPr lang="fr-FR" sz="1200" kern="1200" dirty="0">
              <a:solidFill>
                <a:srgbClr val="FF0000"/>
              </a:solidFill>
              <a:latin typeface="Calibri" pitchFamily="34" charset="0"/>
            </a:rPr>
            <a:t> site 2</a:t>
          </a:r>
          <a:endParaRPr lang="en-US" sz="1200" kern="1200" dirty="0">
            <a:solidFill>
              <a:srgbClr val="FF0000"/>
            </a:solidFill>
            <a:latin typeface="Calibri" pitchFamily="34" charset="0"/>
          </a:endParaRPr>
        </a:p>
      </dsp:txBody>
      <dsp:txXfrm>
        <a:off x="1619221" y="1219268"/>
        <a:ext cx="814622" cy="395021"/>
      </dsp:txXfrm>
    </dsp:sp>
    <dsp:sp modelId="{120F9E06-0197-463B-896B-9E3662DC61E9}">
      <dsp:nvSpPr>
        <dsp:cNvPr id="0" name=""/>
        <dsp:cNvSpPr/>
      </dsp:nvSpPr>
      <dsp:spPr>
        <a:xfrm rot="2142401">
          <a:off x="1232394" y="1764117"/>
          <a:ext cx="413392" cy="29135"/>
        </a:xfrm>
        <a:custGeom>
          <a:avLst/>
          <a:gdLst/>
          <a:ahLst/>
          <a:cxnLst/>
          <a:rect l="0" t="0" r="0" b="0"/>
          <a:pathLst>
            <a:path>
              <a:moveTo>
                <a:pt x="0" y="14567"/>
              </a:moveTo>
              <a:lnTo>
                <a:pt x="413392" y="14567"/>
              </a:lnTo>
            </a:path>
          </a:pathLst>
        </a:custGeom>
        <a:noFill/>
        <a:ln w="12700" cap="flat" cmpd="sng" algn="ctr">
          <a:solidFill>
            <a:srgbClr val="E60028"/>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en-US" sz="100" kern="1200">
            <a:solidFill>
              <a:srgbClr val="FF0000"/>
            </a:solidFill>
          </a:endParaRPr>
        </a:p>
      </dsp:txBody>
      <dsp:txXfrm>
        <a:off x="1428756" y="1768350"/>
        <a:ext cx="20669" cy="20669"/>
      </dsp:txXfrm>
    </dsp:sp>
    <dsp:sp modelId="{850B55A1-C7AB-458E-9C77-03B1EBE2878C}">
      <dsp:nvSpPr>
        <dsp:cNvPr id="0" name=""/>
        <dsp:cNvSpPr/>
      </dsp:nvSpPr>
      <dsp:spPr>
        <a:xfrm>
          <a:off x="1606931" y="1689520"/>
          <a:ext cx="839202" cy="419601"/>
        </a:xfrm>
        <a:prstGeom prst="roundRect">
          <a:avLst>
            <a:gd name="adj" fmla="val 10000"/>
          </a:avLst>
        </a:prstGeom>
        <a:solidFill>
          <a:schemeClr val="lt1">
            <a:hueOff val="0"/>
            <a:satOff val="0"/>
            <a:lumOff val="0"/>
            <a:alphaOff val="0"/>
          </a:schemeClr>
        </a:solidFill>
        <a:ln w="12700" cap="flat" cmpd="sng" algn="ctr">
          <a:solidFill>
            <a:srgbClr val="E6002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fr-FR" sz="1800" kern="1200" dirty="0">
              <a:solidFill>
                <a:srgbClr val="FF0000"/>
              </a:solidFill>
            </a:rPr>
            <a:t>…</a:t>
          </a:r>
          <a:endParaRPr lang="en-US" sz="1800" kern="1200" dirty="0">
            <a:solidFill>
              <a:srgbClr val="FF0000"/>
            </a:solidFill>
          </a:endParaRPr>
        </a:p>
      </dsp:txBody>
      <dsp:txXfrm>
        <a:off x="1619221" y="1701810"/>
        <a:ext cx="814622" cy="395021"/>
      </dsp:txXfrm>
    </dsp:sp>
    <dsp:sp modelId="{3183C624-21B8-49BA-BB98-11A06EE5EE07}">
      <dsp:nvSpPr>
        <dsp:cNvPr id="0" name=""/>
        <dsp:cNvSpPr/>
      </dsp:nvSpPr>
      <dsp:spPr>
        <a:xfrm rot="3907178">
          <a:off x="1040159" y="2005388"/>
          <a:ext cx="797863" cy="29135"/>
        </a:xfrm>
        <a:custGeom>
          <a:avLst/>
          <a:gdLst/>
          <a:ahLst/>
          <a:cxnLst/>
          <a:rect l="0" t="0" r="0" b="0"/>
          <a:pathLst>
            <a:path>
              <a:moveTo>
                <a:pt x="0" y="14567"/>
              </a:moveTo>
              <a:lnTo>
                <a:pt x="797863" y="14567"/>
              </a:lnTo>
            </a:path>
          </a:pathLst>
        </a:custGeom>
        <a:noFill/>
        <a:ln w="12700" cap="flat" cmpd="sng" algn="ctr">
          <a:solidFill>
            <a:srgbClr val="E60028"/>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en-US" sz="100" kern="1200">
            <a:solidFill>
              <a:srgbClr val="FF0000"/>
            </a:solidFill>
          </a:endParaRPr>
        </a:p>
      </dsp:txBody>
      <dsp:txXfrm>
        <a:off x="1419144" y="2000009"/>
        <a:ext cx="39893" cy="39893"/>
      </dsp:txXfrm>
    </dsp:sp>
    <dsp:sp modelId="{844C0D7F-1612-4886-817C-8E6831647FA2}">
      <dsp:nvSpPr>
        <dsp:cNvPr id="0" name=""/>
        <dsp:cNvSpPr/>
      </dsp:nvSpPr>
      <dsp:spPr>
        <a:xfrm>
          <a:off x="1606931" y="2172061"/>
          <a:ext cx="839202" cy="419601"/>
        </a:xfrm>
        <a:prstGeom prst="roundRect">
          <a:avLst>
            <a:gd name="adj" fmla="val 10000"/>
          </a:avLst>
        </a:prstGeom>
        <a:solidFill>
          <a:schemeClr val="lt1">
            <a:hueOff val="0"/>
            <a:satOff val="0"/>
            <a:lumOff val="0"/>
            <a:alphaOff val="0"/>
          </a:schemeClr>
        </a:solidFill>
        <a:ln w="12700" cap="flat" cmpd="sng" algn="ctr">
          <a:solidFill>
            <a:srgbClr val="E6002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err="1">
              <a:solidFill>
                <a:srgbClr val="FF0000"/>
              </a:solidFill>
              <a:latin typeface="Calibri" pitchFamily="34" charset="0"/>
            </a:rPr>
            <a:t>Sub</a:t>
          </a:r>
          <a:r>
            <a:rPr lang="fr-FR" sz="1200" kern="1200" dirty="0">
              <a:solidFill>
                <a:srgbClr val="FF0000"/>
              </a:solidFill>
              <a:latin typeface="Calibri" pitchFamily="34" charset="0"/>
            </a:rPr>
            <a:t> site n</a:t>
          </a:r>
          <a:endParaRPr lang="en-US" sz="1200" kern="1200" dirty="0">
            <a:solidFill>
              <a:srgbClr val="FF0000"/>
            </a:solidFill>
            <a:latin typeface="Calibri" pitchFamily="34" charset="0"/>
          </a:endParaRPr>
        </a:p>
      </dsp:txBody>
      <dsp:txXfrm>
        <a:off x="1619221" y="2184351"/>
        <a:ext cx="814622" cy="3950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52037-BFB4-4907-BFD4-3561DDEB607A}">
      <dsp:nvSpPr>
        <dsp:cNvPr id="0" name=""/>
        <dsp:cNvSpPr/>
      </dsp:nvSpPr>
      <dsp:spPr>
        <a:xfrm>
          <a:off x="433399" y="1448249"/>
          <a:ext cx="839202" cy="419601"/>
        </a:xfrm>
        <a:prstGeom prst="roundRect">
          <a:avLst>
            <a:gd name="adj" fmla="val 10000"/>
          </a:avLst>
        </a:prstGeom>
        <a:solidFill>
          <a:schemeClr val="lt1">
            <a:hueOff val="0"/>
            <a:satOff val="0"/>
            <a:lumOff val="0"/>
            <a:alphaOff val="0"/>
          </a:schemeClr>
        </a:solidFill>
        <a:ln w="12700" cap="flat" cmpd="sng" algn="ctr">
          <a:solidFill>
            <a:srgbClr val="E6002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rgbClr val="FF0000"/>
              </a:solidFill>
              <a:latin typeface="Calibri" pitchFamily="34" charset="0"/>
            </a:rPr>
            <a:t>Home</a:t>
          </a:r>
          <a:endParaRPr lang="en-US" sz="1200" kern="1200" dirty="0">
            <a:solidFill>
              <a:srgbClr val="FF0000"/>
            </a:solidFill>
            <a:latin typeface="Calibri" pitchFamily="34" charset="0"/>
          </a:endParaRPr>
        </a:p>
      </dsp:txBody>
      <dsp:txXfrm>
        <a:off x="445689" y="1460539"/>
        <a:ext cx="814622" cy="395021"/>
      </dsp:txXfrm>
    </dsp:sp>
    <dsp:sp modelId="{9A28EDFA-8440-44FD-87FB-AEA721D0068B}">
      <dsp:nvSpPr>
        <dsp:cNvPr id="0" name=""/>
        <dsp:cNvSpPr/>
      </dsp:nvSpPr>
      <dsp:spPr>
        <a:xfrm rot="17692822">
          <a:off x="1041510" y="1281576"/>
          <a:ext cx="797863" cy="29135"/>
        </a:xfrm>
        <a:custGeom>
          <a:avLst/>
          <a:gdLst/>
          <a:ahLst/>
          <a:cxnLst/>
          <a:rect l="0" t="0" r="0" b="0"/>
          <a:pathLst>
            <a:path>
              <a:moveTo>
                <a:pt x="0" y="14567"/>
              </a:moveTo>
              <a:lnTo>
                <a:pt x="797863" y="14567"/>
              </a:lnTo>
            </a:path>
          </a:pathLst>
        </a:custGeom>
        <a:noFill/>
        <a:ln w="12700" cap="flat" cmpd="sng" algn="ctr">
          <a:solidFill>
            <a:srgbClr val="E60028"/>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en-US" sz="100" kern="1200"/>
        </a:p>
      </dsp:txBody>
      <dsp:txXfrm>
        <a:off x="1420495" y="1276197"/>
        <a:ext cx="39893" cy="39893"/>
      </dsp:txXfrm>
    </dsp:sp>
    <dsp:sp modelId="{1BC95458-E75E-4C5F-946C-BD54C1404745}">
      <dsp:nvSpPr>
        <dsp:cNvPr id="0" name=""/>
        <dsp:cNvSpPr/>
      </dsp:nvSpPr>
      <dsp:spPr>
        <a:xfrm>
          <a:off x="1608282" y="724437"/>
          <a:ext cx="839202" cy="419601"/>
        </a:xfrm>
        <a:prstGeom prst="roundRect">
          <a:avLst>
            <a:gd name="adj" fmla="val 10000"/>
          </a:avLst>
        </a:prstGeom>
        <a:solidFill>
          <a:schemeClr val="lt1">
            <a:hueOff val="0"/>
            <a:satOff val="0"/>
            <a:lumOff val="0"/>
            <a:alphaOff val="0"/>
          </a:schemeClr>
        </a:solidFill>
        <a:ln w="12700" cap="flat" cmpd="sng" algn="ctr">
          <a:solidFill>
            <a:srgbClr val="E6002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err="1">
              <a:solidFill>
                <a:srgbClr val="FF0000"/>
              </a:solidFill>
              <a:latin typeface="Calibri" pitchFamily="34" charset="0"/>
            </a:rPr>
            <a:t>Sub</a:t>
          </a:r>
          <a:r>
            <a:rPr lang="fr-FR" sz="1200" kern="1200" dirty="0">
              <a:solidFill>
                <a:srgbClr val="FF0000"/>
              </a:solidFill>
              <a:latin typeface="Calibri" pitchFamily="34" charset="0"/>
            </a:rPr>
            <a:t> site 1</a:t>
          </a:r>
          <a:endParaRPr lang="en-US" sz="1200" kern="1200" dirty="0">
            <a:solidFill>
              <a:srgbClr val="FF0000"/>
            </a:solidFill>
            <a:latin typeface="Calibri" pitchFamily="34" charset="0"/>
          </a:endParaRPr>
        </a:p>
      </dsp:txBody>
      <dsp:txXfrm>
        <a:off x="1620572" y="736727"/>
        <a:ext cx="814622" cy="395021"/>
      </dsp:txXfrm>
    </dsp:sp>
    <dsp:sp modelId="{2A30F04C-4BFF-4228-92A4-33B22BC83291}">
      <dsp:nvSpPr>
        <dsp:cNvPr id="0" name=""/>
        <dsp:cNvSpPr/>
      </dsp:nvSpPr>
      <dsp:spPr>
        <a:xfrm rot="17692822">
          <a:off x="2216394" y="557763"/>
          <a:ext cx="797863" cy="29135"/>
        </a:xfrm>
        <a:custGeom>
          <a:avLst/>
          <a:gdLst/>
          <a:ahLst/>
          <a:cxnLst/>
          <a:rect l="0" t="0" r="0" b="0"/>
          <a:pathLst>
            <a:path>
              <a:moveTo>
                <a:pt x="0" y="14567"/>
              </a:moveTo>
              <a:lnTo>
                <a:pt x="797863" y="14567"/>
              </a:lnTo>
            </a:path>
          </a:pathLst>
        </a:custGeom>
        <a:noFill/>
        <a:ln w="12700" cap="flat" cmpd="sng" algn="ctr">
          <a:solidFill>
            <a:srgbClr val="E60028"/>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en-US" sz="100" kern="1200"/>
        </a:p>
      </dsp:txBody>
      <dsp:txXfrm>
        <a:off x="2595379" y="552385"/>
        <a:ext cx="39893" cy="39893"/>
      </dsp:txXfrm>
    </dsp:sp>
    <dsp:sp modelId="{BD135A2D-543C-4E29-83AF-54EAEABB02AE}">
      <dsp:nvSpPr>
        <dsp:cNvPr id="0" name=""/>
        <dsp:cNvSpPr/>
      </dsp:nvSpPr>
      <dsp:spPr>
        <a:xfrm>
          <a:off x="2783166" y="624"/>
          <a:ext cx="1139410" cy="419601"/>
        </a:xfrm>
        <a:prstGeom prst="roundRect">
          <a:avLst>
            <a:gd name="adj" fmla="val 10000"/>
          </a:avLst>
        </a:prstGeom>
        <a:solidFill>
          <a:schemeClr val="lt1">
            <a:hueOff val="0"/>
            <a:satOff val="0"/>
            <a:lumOff val="0"/>
            <a:alphaOff val="0"/>
          </a:schemeClr>
        </a:solidFill>
        <a:ln w="12700" cap="flat" cmpd="sng" algn="ctr">
          <a:solidFill>
            <a:srgbClr val="E6002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err="1">
              <a:solidFill>
                <a:srgbClr val="FF0000"/>
              </a:solidFill>
              <a:latin typeface="Calibri" pitchFamily="34" charset="0"/>
            </a:rPr>
            <a:t>Sub</a:t>
          </a:r>
          <a:r>
            <a:rPr lang="fr-FR" sz="1200" kern="1200" dirty="0">
              <a:solidFill>
                <a:srgbClr val="FF0000"/>
              </a:solidFill>
              <a:latin typeface="Calibri" pitchFamily="34" charset="0"/>
            </a:rPr>
            <a:t>-</a:t>
          </a:r>
          <a:r>
            <a:rPr lang="fr-FR" sz="1200" kern="1200" dirty="0" err="1">
              <a:solidFill>
                <a:srgbClr val="FF0000"/>
              </a:solidFill>
              <a:latin typeface="Calibri" pitchFamily="34" charset="0"/>
            </a:rPr>
            <a:t>sub</a:t>
          </a:r>
          <a:r>
            <a:rPr lang="fr-FR" sz="1200" kern="1200" dirty="0">
              <a:solidFill>
                <a:srgbClr val="FF0000"/>
              </a:solidFill>
              <a:latin typeface="Calibri" pitchFamily="34" charset="0"/>
            </a:rPr>
            <a:t> site 1</a:t>
          </a:r>
          <a:endParaRPr lang="en-US" sz="1200" kern="1200" dirty="0">
            <a:solidFill>
              <a:srgbClr val="FF0000"/>
            </a:solidFill>
            <a:latin typeface="Calibri" pitchFamily="34" charset="0"/>
          </a:endParaRPr>
        </a:p>
      </dsp:txBody>
      <dsp:txXfrm>
        <a:off x="2795456" y="12914"/>
        <a:ext cx="1114830" cy="395021"/>
      </dsp:txXfrm>
    </dsp:sp>
    <dsp:sp modelId="{8D266E02-F1FA-409E-9E3F-527797DF39E1}">
      <dsp:nvSpPr>
        <dsp:cNvPr id="0" name=""/>
        <dsp:cNvSpPr/>
      </dsp:nvSpPr>
      <dsp:spPr>
        <a:xfrm rot="19457599">
          <a:off x="2408629" y="799034"/>
          <a:ext cx="413392" cy="29135"/>
        </a:xfrm>
        <a:custGeom>
          <a:avLst/>
          <a:gdLst/>
          <a:ahLst/>
          <a:cxnLst/>
          <a:rect l="0" t="0" r="0" b="0"/>
          <a:pathLst>
            <a:path>
              <a:moveTo>
                <a:pt x="0" y="14567"/>
              </a:moveTo>
              <a:lnTo>
                <a:pt x="413392" y="14567"/>
              </a:lnTo>
            </a:path>
          </a:pathLst>
        </a:custGeom>
        <a:noFill/>
        <a:ln w="12700" cap="flat" cmpd="sng" algn="ctr">
          <a:solidFill>
            <a:srgbClr val="E60028"/>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4450">
            <a:lnSpc>
              <a:spcPct val="90000"/>
            </a:lnSpc>
            <a:spcBef>
              <a:spcPct val="0"/>
            </a:spcBef>
            <a:spcAft>
              <a:spcPct val="35000"/>
            </a:spcAft>
            <a:buNone/>
          </a:pPr>
          <a:endParaRPr lang="en-US" sz="100" kern="1200"/>
        </a:p>
      </dsp:txBody>
      <dsp:txXfrm>
        <a:off x="2408629" y="799034"/>
        <a:ext cx="413392" cy="29135"/>
      </dsp:txXfrm>
    </dsp:sp>
    <dsp:sp modelId="{8BBD525A-AFFC-44B1-8AF5-173902BECB8B}">
      <dsp:nvSpPr>
        <dsp:cNvPr id="0" name=""/>
        <dsp:cNvSpPr/>
      </dsp:nvSpPr>
      <dsp:spPr>
        <a:xfrm>
          <a:off x="2783166" y="483166"/>
          <a:ext cx="1139410" cy="419601"/>
        </a:xfrm>
        <a:prstGeom prst="roundRect">
          <a:avLst>
            <a:gd name="adj" fmla="val 10000"/>
          </a:avLst>
        </a:prstGeom>
        <a:solidFill>
          <a:schemeClr val="lt1">
            <a:hueOff val="0"/>
            <a:satOff val="0"/>
            <a:lumOff val="0"/>
            <a:alphaOff val="0"/>
          </a:schemeClr>
        </a:solidFill>
        <a:ln w="12700" cap="flat" cmpd="sng" algn="ctr">
          <a:solidFill>
            <a:srgbClr val="E6002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err="1">
              <a:solidFill>
                <a:srgbClr val="FF0000"/>
              </a:solidFill>
              <a:latin typeface="Calibri" pitchFamily="34" charset="0"/>
            </a:rPr>
            <a:t>Sub</a:t>
          </a:r>
          <a:r>
            <a:rPr lang="fr-FR" sz="1200" kern="1200" dirty="0">
              <a:solidFill>
                <a:srgbClr val="FF0000"/>
              </a:solidFill>
              <a:latin typeface="Calibri" pitchFamily="34" charset="0"/>
            </a:rPr>
            <a:t>-</a:t>
          </a:r>
          <a:r>
            <a:rPr lang="fr-FR" sz="1200" kern="1200" dirty="0" err="1">
              <a:solidFill>
                <a:srgbClr val="FF0000"/>
              </a:solidFill>
              <a:latin typeface="Calibri" pitchFamily="34" charset="0"/>
            </a:rPr>
            <a:t>sub</a:t>
          </a:r>
          <a:r>
            <a:rPr lang="fr-FR" sz="1200" kern="1200" dirty="0">
              <a:solidFill>
                <a:srgbClr val="FF0000"/>
              </a:solidFill>
              <a:latin typeface="Calibri" pitchFamily="34" charset="0"/>
            </a:rPr>
            <a:t> site2 </a:t>
          </a:r>
          <a:endParaRPr lang="en-US" sz="1200" kern="1200" dirty="0">
            <a:solidFill>
              <a:srgbClr val="FF0000"/>
            </a:solidFill>
            <a:latin typeface="Calibri" pitchFamily="34" charset="0"/>
          </a:endParaRPr>
        </a:p>
      </dsp:txBody>
      <dsp:txXfrm>
        <a:off x="2795456" y="495456"/>
        <a:ext cx="1114830" cy="395021"/>
      </dsp:txXfrm>
    </dsp:sp>
    <dsp:sp modelId="{A8BBD548-CF0A-4799-BAB5-699E613DA0F2}">
      <dsp:nvSpPr>
        <dsp:cNvPr id="0" name=""/>
        <dsp:cNvSpPr/>
      </dsp:nvSpPr>
      <dsp:spPr>
        <a:xfrm rot="2142401">
          <a:off x="2408629" y="1040305"/>
          <a:ext cx="413392" cy="29135"/>
        </a:xfrm>
        <a:custGeom>
          <a:avLst/>
          <a:gdLst/>
          <a:ahLst/>
          <a:cxnLst/>
          <a:rect l="0" t="0" r="0" b="0"/>
          <a:pathLst>
            <a:path>
              <a:moveTo>
                <a:pt x="0" y="14567"/>
              </a:moveTo>
              <a:lnTo>
                <a:pt x="413392" y="14567"/>
              </a:lnTo>
            </a:path>
          </a:pathLst>
        </a:custGeom>
        <a:noFill/>
        <a:ln w="12700" cap="flat" cmpd="sng" algn="ctr">
          <a:solidFill>
            <a:srgbClr val="E60028"/>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4450">
            <a:lnSpc>
              <a:spcPct val="90000"/>
            </a:lnSpc>
            <a:spcBef>
              <a:spcPct val="0"/>
            </a:spcBef>
            <a:spcAft>
              <a:spcPct val="35000"/>
            </a:spcAft>
            <a:buNone/>
          </a:pPr>
          <a:endParaRPr lang="en-US" sz="100" kern="1200"/>
        </a:p>
      </dsp:txBody>
      <dsp:txXfrm>
        <a:off x="2408629" y="1040305"/>
        <a:ext cx="413392" cy="29135"/>
      </dsp:txXfrm>
    </dsp:sp>
    <dsp:sp modelId="{D486E433-4BF6-41ED-B0FA-642FB6CF9F02}">
      <dsp:nvSpPr>
        <dsp:cNvPr id="0" name=""/>
        <dsp:cNvSpPr/>
      </dsp:nvSpPr>
      <dsp:spPr>
        <a:xfrm>
          <a:off x="2783166" y="965707"/>
          <a:ext cx="1139410" cy="419601"/>
        </a:xfrm>
        <a:prstGeom prst="roundRect">
          <a:avLst>
            <a:gd name="adj" fmla="val 10000"/>
          </a:avLst>
        </a:prstGeom>
        <a:solidFill>
          <a:schemeClr val="lt1">
            <a:hueOff val="0"/>
            <a:satOff val="0"/>
            <a:lumOff val="0"/>
            <a:alphaOff val="0"/>
          </a:schemeClr>
        </a:solidFill>
        <a:ln w="12700" cap="flat" cmpd="sng" algn="ctr">
          <a:solidFill>
            <a:srgbClr val="E6002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ts val="0"/>
            </a:spcAft>
            <a:buNone/>
          </a:pPr>
          <a:r>
            <a:rPr lang="fr-FR" sz="1800" kern="1200" dirty="0">
              <a:solidFill>
                <a:srgbClr val="FF0000"/>
              </a:solidFill>
            </a:rPr>
            <a:t>…</a:t>
          </a:r>
        </a:p>
      </dsp:txBody>
      <dsp:txXfrm>
        <a:off x="2795456" y="977997"/>
        <a:ext cx="1114830" cy="395021"/>
      </dsp:txXfrm>
    </dsp:sp>
    <dsp:sp modelId="{8DFAFD60-0898-4F2E-AA44-7F87533B7495}">
      <dsp:nvSpPr>
        <dsp:cNvPr id="0" name=""/>
        <dsp:cNvSpPr/>
      </dsp:nvSpPr>
      <dsp:spPr>
        <a:xfrm rot="3907178">
          <a:off x="2216394" y="1281576"/>
          <a:ext cx="797863" cy="29135"/>
        </a:xfrm>
        <a:custGeom>
          <a:avLst/>
          <a:gdLst/>
          <a:ahLst/>
          <a:cxnLst/>
          <a:rect l="0" t="0" r="0" b="0"/>
          <a:pathLst>
            <a:path>
              <a:moveTo>
                <a:pt x="0" y="14567"/>
              </a:moveTo>
              <a:lnTo>
                <a:pt x="797863" y="14567"/>
              </a:lnTo>
            </a:path>
          </a:pathLst>
        </a:custGeom>
        <a:noFill/>
        <a:ln w="12700" cap="flat" cmpd="sng" algn="ctr">
          <a:solidFill>
            <a:srgbClr val="E60028"/>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4450">
            <a:lnSpc>
              <a:spcPct val="90000"/>
            </a:lnSpc>
            <a:spcBef>
              <a:spcPct val="0"/>
            </a:spcBef>
            <a:spcAft>
              <a:spcPct val="35000"/>
            </a:spcAft>
            <a:buNone/>
          </a:pPr>
          <a:endParaRPr lang="en-US" sz="100" kern="1200"/>
        </a:p>
      </dsp:txBody>
      <dsp:txXfrm>
        <a:off x="2216394" y="1281576"/>
        <a:ext cx="797863" cy="29135"/>
      </dsp:txXfrm>
    </dsp:sp>
    <dsp:sp modelId="{246BA5DE-59D9-4140-B659-922DE7938BF3}">
      <dsp:nvSpPr>
        <dsp:cNvPr id="0" name=""/>
        <dsp:cNvSpPr/>
      </dsp:nvSpPr>
      <dsp:spPr>
        <a:xfrm>
          <a:off x="2783166" y="1448249"/>
          <a:ext cx="1139410" cy="419601"/>
        </a:xfrm>
        <a:prstGeom prst="roundRect">
          <a:avLst>
            <a:gd name="adj" fmla="val 10000"/>
          </a:avLst>
        </a:prstGeom>
        <a:solidFill>
          <a:schemeClr val="lt1">
            <a:hueOff val="0"/>
            <a:satOff val="0"/>
            <a:lumOff val="0"/>
            <a:alphaOff val="0"/>
          </a:schemeClr>
        </a:solidFill>
        <a:ln w="12700" cap="flat" cmpd="sng" algn="ctr">
          <a:solidFill>
            <a:srgbClr val="E6002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err="1">
              <a:solidFill>
                <a:srgbClr val="FF0000"/>
              </a:solidFill>
              <a:latin typeface="Calibri" pitchFamily="34" charset="0"/>
            </a:rPr>
            <a:t>Sub</a:t>
          </a:r>
          <a:r>
            <a:rPr lang="fr-FR" sz="1200" kern="1200" dirty="0">
              <a:solidFill>
                <a:srgbClr val="FF0000"/>
              </a:solidFill>
              <a:latin typeface="Calibri" pitchFamily="34" charset="0"/>
            </a:rPr>
            <a:t>-</a:t>
          </a:r>
          <a:r>
            <a:rPr lang="fr-FR" sz="1200" kern="1200" dirty="0" err="1">
              <a:solidFill>
                <a:srgbClr val="FF0000"/>
              </a:solidFill>
              <a:latin typeface="Calibri" pitchFamily="34" charset="0"/>
            </a:rPr>
            <a:t>sub</a:t>
          </a:r>
          <a:r>
            <a:rPr lang="fr-FR" sz="1200" kern="1200" dirty="0">
              <a:solidFill>
                <a:srgbClr val="FF0000"/>
              </a:solidFill>
              <a:latin typeface="Calibri" pitchFamily="34" charset="0"/>
            </a:rPr>
            <a:t> site n</a:t>
          </a:r>
          <a:endParaRPr lang="en-US" sz="1200" kern="1200" dirty="0">
            <a:solidFill>
              <a:srgbClr val="FF0000"/>
            </a:solidFill>
            <a:latin typeface="Calibri" pitchFamily="34" charset="0"/>
          </a:endParaRPr>
        </a:p>
      </dsp:txBody>
      <dsp:txXfrm>
        <a:off x="2795456" y="1460539"/>
        <a:ext cx="1114830" cy="395021"/>
      </dsp:txXfrm>
    </dsp:sp>
    <dsp:sp modelId="{0CB5C205-AC8F-49A1-B733-4D2D135C2B00}">
      <dsp:nvSpPr>
        <dsp:cNvPr id="0" name=""/>
        <dsp:cNvSpPr/>
      </dsp:nvSpPr>
      <dsp:spPr>
        <a:xfrm rot="19457599">
          <a:off x="1233745" y="1522846"/>
          <a:ext cx="413392" cy="29135"/>
        </a:xfrm>
        <a:custGeom>
          <a:avLst/>
          <a:gdLst/>
          <a:ahLst/>
          <a:cxnLst/>
          <a:rect l="0" t="0" r="0" b="0"/>
          <a:pathLst>
            <a:path>
              <a:moveTo>
                <a:pt x="0" y="14567"/>
              </a:moveTo>
              <a:lnTo>
                <a:pt x="413392" y="14567"/>
              </a:lnTo>
            </a:path>
          </a:pathLst>
        </a:custGeom>
        <a:noFill/>
        <a:ln w="12700" cap="flat" cmpd="sng" algn="ctr">
          <a:solidFill>
            <a:srgbClr val="E60028"/>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4450">
            <a:lnSpc>
              <a:spcPct val="90000"/>
            </a:lnSpc>
            <a:spcBef>
              <a:spcPct val="0"/>
            </a:spcBef>
            <a:spcAft>
              <a:spcPct val="35000"/>
            </a:spcAft>
            <a:buNone/>
          </a:pPr>
          <a:endParaRPr lang="en-US" sz="100" kern="1200"/>
        </a:p>
      </dsp:txBody>
      <dsp:txXfrm>
        <a:off x="1233745" y="1522846"/>
        <a:ext cx="413392" cy="29135"/>
      </dsp:txXfrm>
    </dsp:sp>
    <dsp:sp modelId="{A7172260-E227-4FB2-B9E9-46795E713A40}">
      <dsp:nvSpPr>
        <dsp:cNvPr id="0" name=""/>
        <dsp:cNvSpPr/>
      </dsp:nvSpPr>
      <dsp:spPr>
        <a:xfrm>
          <a:off x="1608282" y="1206978"/>
          <a:ext cx="839202" cy="419601"/>
        </a:xfrm>
        <a:prstGeom prst="roundRect">
          <a:avLst>
            <a:gd name="adj" fmla="val 10000"/>
          </a:avLst>
        </a:prstGeom>
        <a:solidFill>
          <a:schemeClr val="lt1">
            <a:hueOff val="0"/>
            <a:satOff val="0"/>
            <a:lumOff val="0"/>
            <a:alphaOff val="0"/>
          </a:schemeClr>
        </a:solidFill>
        <a:ln w="12700" cap="flat" cmpd="sng" algn="ctr">
          <a:solidFill>
            <a:srgbClr val="E6002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err="1">
              <a:solidFill>
                <a:srgbClr val="FF0000"/>
              </a:solidFill>
              <a:latin typeface="Calibri" pitchFamily="34" charset="0"/>
            </a:rPr>
            <a:t>Sub</a:t>
          </a:r>
          <a:r>
            <a:rPr lang="fr-FR" sz="1200" kern="1200" dirty="0">
              <a:solidFill>
                <a:srgbClr val="FF0000"/>
              </a:solidFill>
              <a:latin typeface="Calibri" pitchFamily="34" charset="0"/>
            </a:rPr>
            <a:t> site 2</a:t>
          </a:r>
          <a:endParaRPr lang="en-US" sz="1200" kern="1200" dirty="0">
            <a:solidFill>
              <a:srgbClr val="FF0000"/>
            </a:solidFill>
            <a:latin typeface="Calibri" pitchFamily="34" charset="0"/>
          </a:endParaRPr>
        </a:p>
      </dsp:txBody>
      <dsp:txXfrm>
        <a:off x="1620572" y="1219268"/>
        <a:ext cx="814622" cy="395021"/>
      </dsp:txXfrm>
    </dsp:sp>
    <dsp:sp modelId="{120F9E06-0197-463B-896B-9E3662DC61E9}">
      <dsp:nvSpPr>
        <dsp:cNvPr id="0" name=""/>
        <dsp:cNvSpPr/>
      </dsp:nvSpPr>
      <dsp:spPr>
        <a:xfrm rot="2142401">
          <a:off x="1233745" y="1764117"/>
          <a:ext cx="413392" cy="29135"/>
        </a:xfrm>
        <a:custGeom>
          <a:avLst/>
          <a:gdLst/>
          <a:ahLst/>
          <a:cxnLst/>
          <a:rect l="0" t="0" r="0" b="0"/>
          <a:pathLst>
            <a:path>
              <a:moveTo>
                <a:pt x="0" y="14567"/>
              </a:moveTo>
              <a:lnTo>
                <a:pt x="413392" y="14567"/>
              </a:lnTo>
            </a:path>
          </a:pathLst>
        </a:custGeom>
        <a:noFill/>
        <a:ln w="12700" cap="flat" cmpd="sng" algn="ctr">
          <a:solidFill>
            <a:srgbClr val="E60028"/>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4450">
            <a:lnSpc>
              <a:spcPct val="90000"/>
            </a:lnSpc>
            <a:spcBef>
              <a:spcPct val="0"/>
            </a:spcBef>
            <a:spcAft>
              <a:spcPct val="35000"/>
            </a:spcAft>
            <a:buNone/>
          </a:pPr>
          <a:endParaRPr lang="en-US" sz="100" kern="1200"/>
        </a:p>
      </dsp:txBody>
      <dsp:txXfrm>
        <a:off x="1233745" y="1764117"/>
        <a:ext cx="413392" cy="29135"/>
      </dsp:txXfrm>
    </dsp:sp>
    <dsp:sp modelId="{850B55A1-C7AB-458E-9C77-03B1EBE2878C}">
      <dsp:nvSpPr>
        <dsp:cNvPr id="0" name=""/>
        <dsp:cNvSpPr/>
      </dsp:nvSpPr>
      <dsp:spPr>
        <a:xfrm>
          <a:off x="1608282" y="1689520"/>
          <a:ext cx="839202" cy="419601"/>
        </a:xfrm>
        <a:prstGeom prst="roundRect">
          <a:avLst>
            <a:gd name="adj" fmla="val 10000"/>
          </a:avLst>
        </a:prstGeom>
        <a:solidFill>
          <a:schemeClr val="lt1">
            <a:hueOff val="0"/>
            <a:satOff val="0"/>
            <a:lumOff val="0"/>
            <a:alphaOff val="0"/>
          </a:schemeClr>
        </a:solidFill>
        <a:ln w="12700" cap="flat" cmpd="sng" algn="ctr">
          <a:solidFill>
            <a:srgbClr val="E6002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 tIns="1905" rIns="1905" bIns="1905" numCol="1" spcCol="1270" anchor="ctr" anchorCtr="0">
          <a:noAutofit/>
        </a:bodyPr>
        <a:lstStyle/>
        <a:p>
          <a:pPr marL="0" lvl="0" indent="0" algn="ctr" defTabSz="133350">
            <a:lnSpc>
              <a:spcPct val="90000"/>
            </a:lnSpc>
            <a:spcBef>
              <a:spcPct val="0"/>
            </a:spcBef>
            <a:spcAft>
              <a:spcPct val="35000"/>
            </a:spcAft>
            <a:buNone/>
          </a:pPr>
          <a:r>
            <a:rPr lang="fr-FR" sz="300" kern="1200" dirty="0">
              <a:solidFill>
                <a:srgbClr val="FF0000"/>
              </a:solidFill>
            </a:rPr>
            <a:t>…</a:t>
          </a:r>
          <a:endParaRPr lang="en-US" sz="300" kern="1200" dirty="0">
            <a:solidFill>
              <a:srgbClr val="FF0000"/>
            </a:solidFill>
          </a:endParaRPr>
        </a:p>
      </dsp:txBody>
      <dsp:txXfrm>
        <a:off x="1620572" y="1701810"/>
        <a:ext cx="814622" cy="395021"/>
      </dsp:txXfrm>
    </dsp:sp>
    <dsp:sp modelId="{3183C624-21B8-49BA-BB98-11A06EE5EE07}">
      <dsp:nvSpPr>
        <dsp:cNvPr id="0" name=""/>
        <dsp:cNvSpPr/>
      </dsp:nvSpPr>
      <dsp:spPr>
        <a:xfrm rot="3907178">
          <a:off x="1041510" y="2005388"/>
          <a:ext cx="797863" cy="29135"/>
        </a:xfrm>
        <a:custGeom>
          <a:avLst/>
          <a:gdLst/>
          <a:ahLst/>
          <a:cxnLst/>
          <a:rect l="0" t="0" r="0" b="0"/>
          <a:pathLst>
            <a:path>
              <a:moveTo>
                <a:pt x="0" y="14567"/>
              </a:moveTo>
              <a:lnTo>
                <a:pt x="797863" y="14567"/>
              </a:lnTo>
            </a:path>
          </a:pathLst>
        </a:custGeom>
        <a:noFill/>
        <a:ln w="12700" cap="flat" cmpd="sng" algn="ctr">
          <a:solidFill>
            <a:srgbClr val="E60028"/>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4450">
            <a:lnSpc>
              <a:spcPct val="90000"/>
            </a:lnSpc>
            <a:spcBef>
              <a:spcPct val="0"/>
            </a:spcBef>
            <a:spcAft>
              <a:spcPct val="35000"/>
            </a:spcAft>
            <a:buNone/>
          </a:pPr>
          <a:endParaRPr lang="en-US" sz="100" kern="1200"/>
        </a:p>
      </dsp:txBody>
      <dsp:txXfrm>
        <a:off x="1041510" y="2005388"/>
        <a:ext cx="797863" cy="29135"/>
      </dsp:txXfrm>
    </dsp:sp>
    <dsp:sp modelId="{844C0D7F-1612-4886-817C-8E6831647FA2}">
      <dsp:nvSpPr>
        <dsp:cNvPr id="0" name=""/>
        <dsp:cNvSpPr/>
      </dsp:nvSpPr>
      <dsp:spPr>
        <a:xfrm>
          <a:off x="1608282" y="2172061"/>
          <a:ext cx="839202" cy="419601"/>
        </a:xfrm>
        <a:prstGeom prst="roundRect">
          <a:avLst>
            <a:gd name="adj" fmla="val 10000"/>
          </a:avLst>
        </a:prstGeom>
        <a:solidFill>
          <a:schemeClr val="lt1">
            <a:hueOff val="0"/>
            <a:satOff val="0"/>
            <a:lumOff val="0"/>
            <a:alphaOff val="0"/>
          </a:schemeClr>
        </a:solidFill>
        <a:ln w="12700" cap="flat" cmpd="sng" algn="ctr">
          <a:solidFill>
            <a:srgbClr val="E6002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err="1">
              <a:solidFill>
                <a:srgbClr val="FF0000"/>
              </a:solidFill>
              <a:latin typeface="Calibri" pitchFamily="34" charset="0"/>
            </a:rPr>
            <a:t>Sub</a:t>
          </a:r>
          <a:r>
            <a:rPr lang="fr-FR" sz="1200" kern="1200" dirty="0">
              <a:solidFill>
                <a:srgbClr val="FF0000"/>
              </a:solidFill>
              <a:latin typeface="Calibri" pitchFamily="34" charset="0"/>
            </a:rPr>
            <a:t> site n</a:t>
          </a:r>
          <a:endParaRPr lang="en-US" sz="1200" kern="1200" dirty="0">
            <a:solidFill>
              <a:srgbClr val="FF0000"/>
            </a:solidFill>
            <a:latin typeface="Calibri" pitchFamily="34" charset="0"/>
          </a:endParaRPr>
        </a:p>
      </dsp:txBody>
      <dsp:txXfrm>
        <a:off x="1620572" y="2184351"/>
        <a:ext cx="814622" cy="39502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7CA1F8-F660-4203-8AC2-8C7D74D7D16C}" type="datetimeFigureOut">
              <a:rPr lang="fr-FR" smtClean="0"/>
              <a:t>13/12/2017</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C36179-5749-490D-BAA0-24FF8FB2F4FC}" type="slidenum">
              <a:rPr lang="fr-FR" smtClean="0"/>
              <a:t>‹N°›</a:t>
            </a:fld>
            <a:endParaRPr lang="fr-F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99F11-1B4A-444C-86B5-98FBF4AD90C0}" type="datetimeFigureOut">
              <a:rPr lang="fr-FR" smtClean="0"/>
              <a:t>13/12/2017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3A0109-CE04-472D-BEEA-230696B8B364}" type="slidenum">
              <a:rPr lang="fr-FR" smtClean="0"/>
              <a:t>‹N°›</a:t>
            </a:fld>
            <a:endParaRPr lang="fr-F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1854972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10"/>
          </p:nvPr>
        </p:nvSpPr>
        <p:spPr/>
        <p:txBody>
          <a:bodyPr/>
          <a:lstStyle/>
          <a:p>
            <a:fld id="{0F86AAF9-A055-4B1A-BAC1-9E487C847351}" type="slidenum">
              <a:rPr lang="en-US" smtClean="0"/>
              <a:t>17</a:t>
            </a:fld>
            <a:endParaRPr lang="en-US"/>
          </a:p>
        </p:txBody>
      </p:sp>
    </p:spTree>
    <p:extLst>
      <p:ext uri="{BB962C8B-B14F-4D97-AF65-F5344CB8AC3E}">
        <p14:creationId xmlns:p14="http://schemas.microsoft.com/office/powerpoint/2010/main" val="25799713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990600" y="576444"/>
            <a:ext cx="10515600" cy="5328592"/>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68378" y="3291577"/>
            <a:ext cx="3461407" cy="1352277"/>
          </a:xfrm>
          <a:prstGeom prst="rect">
            <a:avLst/>
          </a:prstGeom>
        </p:spPr>
      </p:pic>
      <p:sp>
        <p:nvSpPr>
          <p:cNvPr id="14" name="ZoneTexte 13"/>
          <p:cNvSpPr txBox="1"/>
          <p:nvPr userDrawn="1"/>
        </p:nvSpPr>
        <p:spPr>
          <a:xfrm>
            <a:off x="6533640" y="4406050"/>
            <a:ext cx="1296145" cy="369332"/>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latin typeface="Century Gothic" panose="020B0502020202020204" pitchFamily="34" charset="0"/>
              </a:rPr>
              <a:t>IT </a:t>
            </a:r>
            <a:r>
              <a:rPr lang="fr-FR" err="1">
                <a:latin typeface="Century Gothic" panose="020B0502020202020204" pitchFamily="34" charset="0"/>
              </a:rPr>
              <a:t>Advisor</a:t>
            </a:r>
            <a:endParaRPr lang="fr-FR">
              <a:latin typeface="Century Gothic" panose="020B0502020202020204" pitchFamily="34" charset="0"/>
            </a:endParaRPr>
          </a:p>
        </p:txBody>
      </p:sp>
      <p:sp>
        <p:nvSpPr>
          <p:cNvPr id="2" name="Titre 1"/>
          <p:cNvSpPr>
            <a:spLocks noGrp="1"/>
          </p:cNvSpPr>
          <p:nvPr>
            <p:ph type="ctrTitle" hasCustomPrompt="1"/>
          </p:nvPr>
        </p:nvSpPr>
        <p:spPr>
          <a:xfrm>
            <a:off x="0" y="952965"/>
            <a:ext cx="12192000" cy="1821884"/>
          </a:xfrm>
        </p:spPr>
        <p:txBody>
          <a:bodyPr anchor="b">
            <a:normAutofit/>
          </a:bodyPr>
          <a:lstStyle>
            <a:lvl1pPr algn="ctr">
              <a:defRPr sz="4400" b="0">
                <a:solidFill>
                  <a:schemeClr val="tx1">
                    <a:lumMod val="75000"/>
                    <a:lumOff val="25000"/>
                  </a:schemeClr>
                </a:solidFill>
                <a:latin typeface="Century Gothic" panose="020B0502020202020204" pitchFamily="34" charset="0"/>
              </a:defRPr>
            </a:lvl1pPr>
          </a:lstStyle>
          <a:p>
            <a:r>
              <a:rPr lang="fr-FR"/>
              <a:t>Modifiez le style </a:t>
            </a:r>
            <a:br>
              <a:rPr lang="fr-FR"/>
            </a:br>
            <a:r>
              <a:rPr lang="fr-FR"/>
              <a:t>du titre</a:t>
            </a:r>
          </a:p>
        </p:txBody>
      </p:sp>
      <p:sp>
        <p:nvSpPr>
          <p:cNvPr id="19"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Tree>
    <p:extLst>
      <p:ext uri="{BB962C8B-B14F-4D97-AF65-F5344CB8AC3E}">
        <p14:creationId xmlns:p14="http://schemas.microsoft.com/office/powerpoint/2010/main" val="4181197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11" name="Rectangle 10"/>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userDrawn="1"/>
        </p:nvSpPr>
        <p:spPr>
          <a:xfrm>
            <a:off x="-8817" y="0"/>
            <a:ext cx="367553" cy="6858000"/>
          </a:xfrm>
          <a:prstGeom prst="rect">
            <a:avLst/>
          </a:prstGeom>
          <a:solidFill>
            <a:srgbClr val="FF66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vertical 2"/>
          <p:cNvSpPr>
            <a:spLocks noGrp="1"/>
          </p:cNvSpPr>
          <p:nvPr>
            <p:ph type="body" orient="vert" idx="1"/>
          </p:nvPr>
        </p:nvSpPr>
        <p:spPr>
          <a:xfrm>
            <a:off x="838200" y="1834678"/>
            <a:ext cx="10515600" cy="4351338"/>
          </a:xfrm>
        </p:spPr>
        <p:txBody>
          <a:bodyPr vert="eaVert"/>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cxnSp>
        <p:nvCxnSpPr>
          <p:cNvPr id="15" name="Connecteur droit 14"/>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8" name="Imag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0"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72600493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8" name="Rectangle 7"/>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userDrawn="1"/>
        </p:nvSpPr>
        <p:spPr>
          <a:xfrm>
            <a:off x="-8817" y="0"/>
            <a:ext cx="367553" cy="6858000"/>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p:cNvSpPr>
            <a:spLocks noGrp="1"/>
          </p:cNvSpPr>
          <p:nvPr>
            <p:ph sz="half" idx="1"/>
          </p:nvPr>
        </p:nvSpPr>
        <p:spPr>
          <a:xfrm>
            <a:off x="838200" y="1126373"/>
            <a:ext cx="5181600" cy="435133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126373"/>
            <a:ext cx="5181600" cy="435133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0" name="Imag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cxnSp>
        <p:nvCxnSpPr>
          <p:cNvPr id="11" name="Connecteur droit 10"/>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18"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2"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48002374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1" name="Rectangle 30"/>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userDrawn="1"/>
        </p:nvSpPr>
        <p:spPr>
          <a:xfrm>
            <a:off x="-8817" y="0"/>
            <a:ext cx="367553" cy="6858000"/>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2"/>
          <p:cNvSpPr>
            <a:spLocks noGrp="1"/>
          </p:cNvSpPr>
          <p:nvPr>
            <p:ph type="body" idx="1"/>
          </p:nvPr>
        </p:nvSpPr>
        <p:spPr>
          <a:xfrm>
            <a:off x="839788" y="1134316"/>
            <a:ext cx="5157787" cy="823912"/>
          </a:xfrm>
        </p:spPr>
        <p:txBody>
          <a:bodyPr anchor="b"/>
          <a:lstStyle>
            <a:lvl1pPr marL="0" indent="0">
              <a:buNone/>
              <a:defRPr sz="2400" b="0">
                <a:solidFill>
                  <a:schemeClr val="tx1">
                    <a:lumMod val="75000"/>
                    <a:lumOff val="25000"/>
                  </a:schemeClr>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1958228"/>
            <a:ext cx="5157787" cy="368458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134316"/>
            <a:ext cx="5183188" cy="823912"/>
          </a:xfrm>
        </p:spPr>
        <p:txBody>
          <a:bodyPr anchor="b"/>
          <a:lstStyle>
            <a:lvl1pPr marL="0" indent="0">
              <a:buNone/>
              <a:defRPr sz="2400" b="0">
                <a:solidFill>
                  <a:schemeClr val="tx1">
                    <a:lumMod val="75000"/>
                    <a:lumOff val="25000"/>
                  </a:schemeClr>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1958228"/>
            <a:ext cx="5183188" cy="368458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34" name="Connecteur droit 33"/>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pic>
        <p:nvPicPr>
          <p:cNvPr id="38" name="Imag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4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3"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65677824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10" name="Rectangle 9"/>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userDrawn="1"/>
        </p:nvSpPr>
        <p:spPr>
          <a:xfrm>
            <a:off x="-8817" y="0"/>
            <a:ext cx="367553" cy="6858000"/>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12"/>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8" name="Image 2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9"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2"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9"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16335868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14" name="Rectangle 13"/>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userDrawn="1"/>
        </p:nvSpPr>
        <p:spPr>
          <a:xfrm>
            <a:off x="-8817" y="0"/>
            <a:ext cx="367553" cy="6858000"/>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2"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7"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91260567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12" name="Rectangle 11"/>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userDrawn="1"/>
        </p:nvSpPr>
        <p:spPr>
          <a:xfrm>
            <a:off x="-8817" y="0"/>
            <a:ext cx="367553" cy="6858000"/>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9788" y="457200"/>
            <a:ext cx="3932237" cy="1600200"/>
          </a:xfrm>
        </p:spPr>
        <p:txBody>
          <a:bodyPr anchor="b"/>
          <a:lstStyle>
            <a:lvl1pPr>
              <a:defRPr sz="3200"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solidFill>
                  <a:schemeClr val="tx1">
                    <a:lumMod val="75000"/>
                    <a:lumOff val="25000"/>
                  </a:schemeClr>
                </a:solidFill>
                <a:latin typeface="Century Gothic" panose="020B0502020202020204" pitchFamily="34" charset="0"/>
              </a:defRPr>
            </a:lvl1pPr>
            <a:lvl2pPr>
              <a:defRPr sz="2800">
                <a:solidFill>
                  <a:schemeClr val="tx1">
                    <a:lumMod val="75000"/>
                    <a:lumOff val="25000"/>
                  </a:schemeClr>
                </a:solidFill>
                <a:latin typeface="Century Gothic" panose="020B0502020202020204" pitchFamily="34" charset="0"/>
              </a:defRPr>
            </a:lvl2pPr>
            <a:lvl3pPr>
              <a:defRPr sz="2400">
                <a:solidFill>
                  <a:schemeClr val="tx1">
                    <a:lumMod val="75000"/>
                    <a:lumOff val="25000"/>
                  </a:schemeClr>
                </a:solidFill>
                <a:latin typeface="Century Gothic" panose="020B0502020202020204" pitchFamily="34" charset="0"/>
              </a:defRPr>
            </a:lvl3pPr>
            <a:lvl4pPr>
              <a:defRPr sz="2000">
                <a:solidFill>
                  <a:schemeClr val="tx1">
                    <a:lumMod val="75000"/>
                    <a:lumOff val="25000"/>
                  </a:schemeClr>
                </a:solidFill>
                <a:latin typeface="Century Gothic" panose="020B0502020202020204" pitchFamily="34" charset="0"/>
              </a:defRPr>
            </a:lvl4pPr>
            <a:lvl5pPr>
              <a:defRPr sz="2000">
                <a:solidFill>
                  <a:schemeClr val="tx1">
                    <a:lumMod val="75000"/>
                    <a:lumOff val="25000"/>
                  </a:schemeClr>
                </a:solidFill>
                <a:latin typeface="Century Gothic" panose="020B0502020202020204" pitchFamily="34" charset="0"/>
              </a:defRPr>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solidFill>
                  <a:schemeClr val="tx1">
                    <a:lumMod val="75000"/>
                    <a:lumOff val="25000"/>
                  </a:schemeClr>
                </a:solidFill>
                <a:latin typeface="Century Gothic" panose="020B0502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pic>
        <p:nvPicPr>
          <p:cNvPr id="17" name="Imag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19"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0"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05090584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2" name="Rectangle 11"/>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userDrawn="1"/>
        </p:nvSpPr>
        <p:spPr>
          <a:xfrm>
            <a:off x="-8817" y="0"/>
            <a:ext cx="367553" cy="6858000"/>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9788" y="457200"/>
            <a:ext cx="3932237" cy="1600200"/>
          </a:xfrm>
        </p:spPr>
        <p:txBody>
          <a:bodyPr anchor="b"/>
          <a:lstStyle>
            <a:lvl1pPr>
              <a:defRPr sz="3200"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solidFill>
                  <a:schemeClr val="tx1">
                    <a:lumMod val="75000"/>
                    <a:lumOff val="25000"/>
                  </a:schemeClr>
                </a:solidFill>
                <a:latin typeface="Century Gothic" panose="020B0502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solidFill>
                  <a:schemeClr val="tx1">
                    <a:lumMod val="75000"/>
                    <a:lumOff val="25000"/>
                  </a:schemeClr>
                </a:solidFill>
                <a:latin typeface="Century Gothic" panose="020B0502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pic>
        <p:nvPicPr>
          <p:cNvPr id="18" name="Imag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0"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85239811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11" name="Rectangle 10"/>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userDrawn="1"/>
        </p:nvSpPr>
        <p:spPr>
          <a:xfrm>
            <a:off x="-8817" y="0"/>
            <a:ext cx="367553" cy="6858000"/>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vertical 2"/>
          <p:cNvSpPr>
            <a:spLocks noGrp="1"/>
          </p:cNvSpPr>
          <p:nvPr>
            <p:ph type="body" orient="vert" idx="1"/>
          </p:nvPr>
        </p:nvSpPr>
        <p:spPr>
          <a:xfrm>
            <a:off x="838200" y="1834678"/>
            <a:ext cx="10515600" cy="4351338"/>
          </a:xfrm>
        </p:spPr>
        <p:txBody>
          <a:bodyPr vert="eaVert"/>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cxnSp>
        <p:nvCxnSpPr>
          <p:cNvPr id="15" name="Connecteur droit 14"/>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8" name="Imag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0"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66658017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11" name="Rectangle 10"/>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userDrawn="1"/>
        </p:nvSpPr>
        <p:spPr>
          <a:xfrm>
            <a:off x="-8817" y="0"/>
            <a:ext cx="367553" cy="6858000"/>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vertical 1"/>
          <p:cNvSpPr>
            <a:spLocks noGrp="1"/>
          </p:cNvSpPr>
          <p:nvPr>
            <p:ph type="title" orient="vert"/>
          </p:nvPr>
        </p:nvSpPr>
        <p:spPr>
          <a:xfrm>
            <a:off x="8724900" y="365125"/>
            <a:ext cx="2628900" cy="5811838"/>
          </a:xfrm>
        </p:spPr>
        <p:txBody>
          <a:bodyPr vert="eaVert"/>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8" name="Imag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9"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5829481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iapositive de titr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990600" y="513067"/>
            <a:ext cx="10515600" cy="5328592"/>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68382" y="2006006"/>
            <a:ext cx="3461407" cy="1352277"/>
          </a:xfrm>
          <a:prstGeom prst="rect">
            <a:avLst/>
          </a:prstGeom>
        </p:spPr>
      </p:pic>
      <p:sp>
        <p:nvSpPr>
          <p:cNvPr id="2" name="Titre 1"/>
          <p:cNvSpPr>
            <a:spLocks noGrp="1"/>
          </p:cNvSpPr>
          <p:nvPr>
            <p:ph type="ctrTitle" hasCustomPrompt="1"/>
          </p:nvPr>
        </p:nvSpPr>
        <p:spPr>
          <a:xfrm>
            <a:off x="0" y="-296394"/>
            <a:ext cx="12192000" cy="1821884"/>
          </a:xfrm>
        </p:spPr>
        <p:txBody>
          <a:bodyPr anchor="b">
            <a:normAutofit/>
          </a:bodyPr>
          <a:lstStyle>
            <a:lvl1pPr algn="ctr">
              <a:defRPr sz="4400" b="0">
                <a:solidFill>
                  <a:schemeClr val="tx1">
                    <a:lumMod val="75000"/>
                    <a:lumOff val="25000"/>
                  </a:schemeClr>
                </a:solidFill>
                <a:latin typeface="Century Gothic" panose="020B0502020202020204" pitchFamily="34" charset="0"/>
              </a:defRPr>
            </a:lvl1pPr>
          </a:lstStyle>
          <a:p>
            <a:r>
              <a:rPr lang="fr-FR"/>
              <a:t>Modifiez le style </a:t>
            </a:r>
            <a:br>
              <a:rPr lang="fr-FR"/>
            </a:br>
            <a:r>
              <a:rPr lang="fr-FR"/>
              <a:t>du titre</a:t>
            </a:r>
          </a:p>
        </p:txBody>
      </p:sp>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5" name="Titre 1"/>
          <p:cNvSpPr txBox="1">
            <a:spLocks/>
          </p:cNvSpPr>
          <p:nvPr userDrawn="1"/>
        </p:nvSpPr>
        <p:spPr>
          <a:xfrm>
            <a:off x="3521857" y="3069909"/>
            <a:ext cx="5122769" cy="341649"/>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4400" b="0" kern="1200">
                <a:solidFill>
                  <a:schemeClr val="tx1">
                    <a:lumMod val="75000"/>
                    <a:lumOff val="25000"/>
                  </a:schemeClr>
                </a:solidFill>
                <a:latin typeface="Century Gothic" panose="020B0502020202020204" pitchFamily="34" charset="0"/>
                <a:ea typeface="+mj-ea"/>
                <a:cs typeface="+mj-cs"/>
              </a:defRPr>
            </a:lvl1pPr>
          </a:lstStyle>
          <a:p>
            <a:r>
              <a:rPr lang="fr-FR"/>
              <a:t>www.nelite.com</a:t>
            </a:r>
          </a:p>
        </p:txBody>
      </p:sp>
      <p:sp>
        <p:nvSpPr>
          <p:cNvPr id="8"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21651213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Vide">
    <p:spTree>
      <p:nvGrpSpPr>
        <p:cNvPr id="1" name=""/>
        <p:cNvGrpSpPr/>
        <p:nvPr/>
      </p:nvGrpSpPr>
      <p:grpSpPr>
        <a:xfrm>
          <a:off x="0" y="0"/>
          <a:ext cx="0" cy="0"/>
          <a:chOff x="0" y="0"/>
          <a:chExt cx="0" cy="0"/>
        </a:xfrm>
      </p:grpSpPr>
      <p:sp>
        <p:nvSpPr>
          <p:cNvPr id="21" name="Rectangle 20"/>
          <p:cNvSpPr/>
          <p:nvPr userDrawn="1"/>
        </p:nvSpPr>
        <p:spPr>
          <a:xfrm>
            <a:off x="838201" y="764704"/>
            <a:ext cx="10515599" cy="5328592"/>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5"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78498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11" name="Rectangle 10"/>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userDrawn="1"/>
        </p:nvSpPr>
        <p:spPr>
          <a:xfrm>
            <a:off x="-8817" y="0"/>
            <a:ext cx="367553" cy="6858000"/>
          </a:xfrm>
          <a:prstGeom prst="rect">
            <a:avLst/>
          </a:prstGeom>
          <a:solidFill>
            <a:srgbClr val="FF66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vertical 1"/>
          <p:cNvSpPr>
            <a:spLocks noGrp="1"/>
          </p:cNvSpPr>
          <p:nvPr>
            <p:ph type="title" orient="vert"/>
          </p:nvPr>
        </p:nvSpPr>
        <p:spPr>
          <a:xfrm>
            <a:off x="8724900" y="365125"/>
            <a:ext cx="2628900" cy="5811838"/>
          </a:xfrm>
        </p:spPr>
        <p:txBody>
          <a:bodyPr vert="eaVert"/>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8" name="Imag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9"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229238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apositive de titr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990600" y="513067"/>
            <a:ext cx="10515600" cy="5328592"/>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65296" y="3726741"/>
            <a:ext cx="3461407" cy="1352277"/>
          </a:xfrm>
          <a:prstGeom prst="rect">
            <a:avLst/>
          </a:prstGeom>
        </p:spPr>
      </p:pic>
      <p:sp>
        <p:nvSpPr>
          <p:cNvPr id="2" name="Titre 1"/>
          <p:cNvSpPr>
            <a:spLocks noGrp="1"/>
          </p:cNvSpPr>
          <p:nvPr>
            <p:ph type="ctrTitle" hasCustomPrompt="1"/>
          </p:nvPr>
        </p:nvSpPr>
        <p:spPr>
          <a:xfrm>
            <a:off x="0" y="-296394"/>
            <a:ext cx="12192000" cy="1821884"/>
          </a:xfrm>
        </p:spPr>
        <p:txBody>
          <a:bodyPr anchor="b">
            <a:normAutofit/>
          </a:bodyPr>
          <a:lstStyle>
            <a:lvl1pPr algn="ctr">
              <a:defRPr sz="4400" b="0">
                <a:solidFill>
                  <a:schemeClr val="tx1">
                    <a:lumMod val="75000"/>
                    <a:lumOff val="25000"/>
                  </a:schemeClr>
                </a:solidFill>
                <a:latin typeface="Century Gothic" panose="020B0502020202020204" pitchFamily="34" charset="0"/>
              </a:defRPr>
            </a:lvl1pPr>
          </a:lstStyle>
          <a:p>
            <a:r>
              <a:rPr lang="fr-FR"/>
              <a:t>Modifiez le style </a:t>
            </a:r>
            <a:br>
              <a:rPr lang="fr-FR"/>
            </a:br>
            <a:r>
              <a:rPr lang="fr-FR"/>
              <a:t>du titre</a:t>
            </a:r>
          </a:p>
        </p:txBody>
      </p:sp>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5" name="Titre 1"/>
          <p:cNvSpPr txBox="1">
            <a:spLocks/>
          </p:cNvSpPr>
          <p:nvPr userDrawn="1"/>
        </p:nvSpPr>
        <p:spPr>
          <a:xfrm>
            <a:off x="3463668" y="4947865"/>
            <a:ext cx="5122769" cy="341649"/>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4400" b="0" kern="1200">
                <a:solidFill>
                  <a:schemeClr val="tx1">
                    <a:lumMod val="75000"/>
                    <a:lumOff val="25000"/>
                  </a:schemeClr>
                </a:solidFill>
                <a:latin typeface="Century Gothic" panose="020B0502020202020204" pitchFamily="34" charset="0"/>
                <a:ea typeface="+mj-ea"/>
                <a:cs typeface="+mj-cs"/>
              </a:defRPr>
            </a:lvl1pPr>
          </a:lstStyle>
          <a:p>
            <a:r>
              <a:rPr lang="fr-FR" dirty="0"/>
              <a:t>www.nelite.com</a:t>
            </a:r>
          </a:p>
        </p:txBody>
      </p:sp>
      <p:sp>
        <p:nvSpPr>
          <p:cNvPr id="8"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9895684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Vide">
    <p:spTree>
      <p:nvGrpSpPr>
        <p:cNvPr id="1" name=""/>
        <p:cNvGrpSpPr/>
        <p:nvPr/>
      </p:nvGrpSpPr>
      <p:grpSpPr>
        <a:xfrm>
          <a:off x="0" y="0"/>
          <a:ext cx="0" cy="0"/>
          <a:chOff x="0" y="0"/>
          <a:chExt cx="0" cy="0"/>
        </a:xfrm>
      </p:grpSpPr>
      <p:sp>
        <p:nvSpPr>
          <p:cNvPr id="21" name="Rectangle 20"/>
          <p:cNvSpPr/>
          <p:nvPr userDrawn="1"/>
        </p:nvSpPr>
        <p:spPr>
          <a:xfrm>
            <a:off x="838201" y="764704"/>
            <a:ext cx="10515599" cy="5328592"/>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5"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9715444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990600" y="576444"/>
            <a:ext cx="10515600" cy="5328592"/>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68378" y="3291577"/>
            <a:ext cx="3461407" cy="1352277"/>
          </a:xfrm>
          <a:prstGeom prst="rect">
            <a:avLst/>
          </a:prstGeom>
        </p:spPr>
      </p:pic>
      <p:sp>
        <p:nvSpPr>
          <p:cNvPr id="14" name="ZoneTexte 13"/>
          <p:cNvSpPr txBox="1"/>
          <p:nvPr userDrawn="1"/>
        </p:nvSpPr>
        <p:spPr>
          <a:xfrm>
            <a:off x="6533640" y="4406050"/>
            <a:ext cx="1296145" cy="369332"/>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latin typeface="Century Gothic" panose="020B0502020202020204" pitchFamily="34" charset="0"/>
              </a:rPr>
              <a:t>IT </a:t>
            </a:r>
            <a:r>
              <a:rPr lang="fr-FR" err="1">
                <a:latin typeface="Century Gothic" panose="020B0502020202020204" pitchFamily="34" charset="0"/>
              </a:rPr>
              <a:t>Advisor</a:t>
            </a:r>
            <a:endParaRPr lang="fr-FR">
              <a:latin typeface="Century Gothic" panose="020B0502020202020204" pitchFamily="34" charset="0"/>
            </a:endParaRPr>
          </a:p>
        </p:txBody>
      </p:sp>
      <p:sp>
        <p:nvSpPr>
          <p:cNvPr id="2" name="Titre 1"/>
          <p:cNvSpPr>
            <a:spLocks noGrp="1"/>
          </p:cNvSpPr>
          <p:nvPr>
            <p:ph type="ctrTitle" hasCustomPrompt="1"/>
          </p:nvPr>
        </p:nvSpPr>
        <p:spPr>
          <a:xfrm>
            <a:off x="0" y="952965"/>
            <a:ext cx="12192000" cy="1821884"/>
          </a:xfrm>
        </p:spPr>
        <p:txBody>
          <a:bodyPr anchor="b">
            <a:normAutofit/>
          </a:bodyPr>
          <a:lstStyle>
            <a:lvl1pPr algn="ctr">
              <a:defRPr sz="4400" b="0">
                <a:solidFill>
                  <a:schemeClr val="tx1">
                    <a:lumMod val="75000"/>
                    <a:lumOff val="25000"/>
                  </a:schemeClr>
                </a:solidFill>
                <a:latin typeface="Century Gothic" panose="020B0502020202020204" pitchFamily="34" charset="0"/>
              </a:defRPr>
            </a:lvl1pPr>
          </a:lstStyle>
          <a:p>
            <a:r>
              <a:rPr lang="fr-FR"/>
              <a:t>Modifiez le style </a:t>
            </a:r>
            <a:br>
              <a:rPr lang="fr-FR"/>
            </a:br>
            <a:r>
              <a:rPr lang="fr-FR"/>
              <a:t>du titre</a:t>
            </a:r>
          </a:p>
        </p:txBody>
      </p:sp>
      <p:sp>
        <p:nvSpPr>
          <p:cNvPr id="19"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Tree>
    <p:extLst>
      <p:ext uri="{BB962C8B-B14F-4D97-AF65-F5344CB8AC3E}">
        <p14:creationId xmlns:p14="http://schemas.microsoft.com/office/powerpoint/2010/main" val="1962887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Vide">
    <p:bg>
      <p:bgPr>
        <a:solidFill>
          <a:srgbClr val="990099"/>
        </a:solidFill>
        <a:effectLst/>
      </p:bgPr>
    </p:bg>
    <p:spTree>
      <p:nvGrpSpPr>
        <p:cNvPr id="1" name=""/>
        <p:cNvGrpSpPr/>
        <p:nvPr/>
      </p:nvGrpSpPr>
      <p:grpSpPr>
        <a:xfrm>
          <a:off x="0" y="0"/>
          <a:ext cx="0" cy="0"/>
          <a:chOff x="0" y="0"/>
          <a:chExt cx="0" cy="0"/>
        </a:xfrm>
      </p:grpSpPr>
      <p:pic>
        <p:nvPicPr>
          <p:cNvPr id="19" name="Imag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2"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7"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155684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userDrawn="1"/>
        </p:nvSpPr>
        <p:spPr>
          <a:xfrm>
            <a:off x="-8817" y="0"/>
            <a:ext cx="367553" cy="6858000"/>
          </a:xfrm>
          <a:prstGeom prst="rect">
            <a:avLst/>
          </a:prstGeom>
          <a:solidFill>
            <a:srgbClr val="99009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du contenu 2"/>
          <p:cNvSpPr>
            <a:spLocks noGrp="1"/>
          </p:cNvSpPr>
          <p:nvPr>
            <p:ph idx="1"/>
          </p:nvPr>
        </p:nvSpPr>
        <p:spPr>
          <a:xfrm>
            <a:off x="838200" y="1135321"/>
            <a:ext cx="10515600" cy="435133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9" name="Imag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cxnSp>
        <p:nvCxnSpPr>
          <p:cNvPr id="10" name="Connecteur droit 9"/>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1"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143296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8" name="Rectangle 7"/>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userDrawn="1"/>
        </p:nvSpPr>
        <p:spPr>
          <a:xfrm>
            <a:off x="-8817" y="0"/>
            <a:ext cx="367553" cy="6858000"/>
          </a:xfrm>
          <a:prstGeom prst="rect">
            <a:avLst/>
          </a:prstGeom>
          <a:solidFill>
            <a:srgbClr val="99009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p:cNvSpPr>
            <a:spLocks noGrp="1"/>
          </p:cNvSpPr>
          <p:nvPr>
            <p:ph sz="half" idx="1"/>
          </p:nvPr>
        </p:nvSpPr>
        <p:spPr>
          <a:xfrm>
            <a:off x="838200" y="1126373"/>
            <a:ext cx="5181600" cy="435133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126373"/>
            <a:ext cx="5181600" cy="435133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0" name="Imag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cxnSp>
        <p:nvCxnSpPr>
          <p:cNvPr id="11" name="Connecteur droit 10"/>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18"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2"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9913224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1" name="Rectangle 30"/>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userDrawn="1"/>
        </p:nvSpPr>
        <p:spPr>
          <a:xfrm>
            <a:off x="-8817" y="0"/>
            <a:ext cx="367553" cy="6858000"/>
          </a:xfrm>
          <a:prstGeom prst="rect">
            <a:avLst/>
          </a:prstGeom>
          <a:solidFill>
            <a:srgbClr val="99009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2"/>
          <p:cNvSpPr>
            <a:spLocks noGrp="1"/>
          </p:cNvSpPr>
          <p:nvPr>
            <p:ph type="body" idx="1"/>
          </p:nvPr>
        </p:nvSpPr>
        <p:spPr>
          <a:xfrm>
            <a:off x="839788" y="1134316"/>
            <a:ext cx="5157787" cy="823912"/>
          </a:xfrm>
        </p:spPr>
        <p:txBody>
          <a:bodyPr anchor="b"/>
          <a:lstStyle>
            <a:lvl1pPr marL="0" indent="0">
              <a:buNone/>
              <a:defRPr sz="2400" b="0">
                <a:solidFill>
                  <a:schemeClr val="tx1">
                    <a:lumMod val="75000"/>
                    <a:lumOff val="25000"/>
                  </a:schemeClr>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1958228"/>
            <a:ext cx="5157787" cy="368458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134316"/>
            <a:ext cx="5183188" cy="823912"/>
          </a:xfrm>
        </p:spPr>
        <p:txBody>
          <a:bodyPr anchor="b"/>
          <a:lstStyle>
            <a:lvl1pPr marL="0" indent="0">
              <a:buNone/>
              <a:defRPr sz="2400" b="0">
                <a:solidFill>
                  <a:schemeClr val="tx1">
                    <a:lumMod val="75000"/>
                    <a:lumOff val="25000"/>
                  </a:schemeClr>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1958228"/>
            <a:ext cx="5183188" cy="368458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34" name="Connecteur droit 33"/>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pic>
        <p:nvPicPr>
          <p:cNvPr id="38" name="Imag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4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3"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7859834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10" name="Rectangle 9"/>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userDrawn="1"/>
        </p:nvSpPr>
        <p:spPr>
          <a:xfrm>
            <a:off x="-8817" y="0"/>
            <a:ext cx="367553" cy="6858000"/>
          </a:xfrm>
          <a:prstGeom prst="rect">
            <a:avLst/>
          </a:prstGeom>
          <a:solidFill>
            <a:srgbClr val="99009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12"/>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8" name="Image 2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9"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2"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9"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478042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Vide">
    <p:bg>
      <p:bgPr>
        <a:solidFill>
          <a:srgbClr val="FF6600"/>
        </a:solidFill>
        <a:effectLst/>
      </p:bgPr>
    </p:bg>
    <p:spTree>
      <p:nvGrpSpPr>
        <p:cNvPr id="1" name=""/>
        <p:cNvGrpSpPr/>
        <p:nvPr/>
      </p:nvGrpSpPr>
      <p:grpSpPr>
        <a:xfrm>
          <a:off x="0" y="0"/>
          <a:ext cx="0" cy="0"/>
          <a:chOff x="0" y="0"/>
          <a:chExt cx="0" cy="0"/>
        </a:xfrm>
      </p:grpSpPr>
      <p:pic>
        <p:nvPicPr>
          <p:cNvPr id="19" name="Imag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2"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7"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0519244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14" name="Rectangle 13"/>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userDrawn="1"/>
        </p:nvSpPr>
        <p:spPr>
          <a:xfrm>
            <a:off x="-8817" y="0"/>
            <a:ext cx="367553" cy="6858000"/>
          </a:xfrm>
          <a:prstGeom prst="rect">
            <a:avLst/>
          </a:prstGeom>
          <a:solidFill>
            <a:srgbClr val="99009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2"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7"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0121367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12" name="Rectangle 11"/>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userDrawn="1"/>
        </p:nvSpPr>
        <p:spPr>
          <a:xfrm>
            <a:off x="-8817" y="0"/>
            <a:ext cx="367553" cy="6858000"/>
          </a:xfrm>
          <a:prstGeom prst="rect">
            <a:avLst/>
          </a:prstGeom>
          <a:solidFill>
            <a:srgbClr val="99009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9788" y="457200"/>
            <a:ext cx="3932237" cy="1600200"/>
          </a:xfrm>
        </p:spPr>
        <p:txBody>
          <a:bodyPr anchor="b"/>
          <a:lstStyle>
            <a:lvl1pPr>
              <a:defRPr sz="3200"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solidFill>
                  <a:schemeClr val="tx1">
                    <a:lumMod val="75000"/>
                    <a:lumOff val="25000"/>
                  </a:schemeClr>
                </a:solidFill>
                <a:latin typeface="Century Gothic" panose="020B0502020202020204" pitchFamily="34" charset="0"/>
              </a:defRPr>
            </a:lvl1pPr>
            <a:lvl2pPr>
              <a:defRPr sz="2800">
                <a:solidFill>
                  <a:schemeClr val="tx1">
                    <a:lumMod val="75000"/>
                    <a:lumOff val="25000"/>
                  </a:schemeClr>
                </a:solidFill>
                <a:latin typeface="Century Gothic" panose="020B0502020202020204" pitchFamily="34" charset="0"/>
              </a:defRPr>
            </a:lvl2pPr>
            <a:lvl3pPr>
              <a:defRPr sz="2400">
                <a:solidFill>
                  <a:schemeClr val="tx1">
                    <a:lumMod val="75000"/>
                    <a:lumOff val="25000"/>
                  </a:schemeClr>
                </a:solidFill>
                <a:latin typeface="Century Gothic" panose="020B0502020202020204" pitchFamily="34" charset="0"/>
              </a:defRPr>
            </a:lvl3pPr>
            <a:lvl4pPr>
              <a:defRPr sz="2000">
                <a:solidFill>
                  <a:schemeClr val="tx1">
                    <a:lumMod val="75000"/>
                    <a:lumOff val="25000"/>
                  </a:schemeClr>
                </a:solidFill>
                <a:latin typeface="Century Gothic" panose="020B0502020202020204" pitchFamily="34" charset="0"/>
              </a:defRPr>
            </a:lvl4pPr>
            <a:lvl5pPr>
              <a:defRPr sz="2000">
                <a:solidFill>
                  <a:schemeClr val="tx1">
                    <a:lumMod val="75000"/>
                    <a:lumOff val="25000"/>
                  </a:schemeClr>
                </a:solidFill>
                <a:latin typeface="Century Gothic" panose="020B0502020202020204" pitchFamily="34" charset="0"/>
              </a:defRPr>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solidFill>
                  <a:schemeClr val="tx1">
                    <a:lumMod val="75000"/>
                    <a:lumOff val="25000"/>
                  </a:schemeClr>
                </a:solidFill>
                <a:latin typeface="Century Gothic" panose="020B0502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pic>
        <p:nvPicPr>
          <p:cNvPr id="17" name="Imag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19"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0"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6705358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2" name="Rectangle 11"/>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userDrawn="1"/>
        </p:nvSpPr>
        <p:spPr>
          <a:xfrm>
            <a:off x="-8817" y="0"/>
            <a:ext cx="367553" cy="6858000"/>
          </a:xfrm>
          <a:prstGeom prst="rect">
            <a:avLst/>
          </a:prstGeom>
          <a:solidFill>
            <a:srgbClr val="99009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9788" y="457200"/>
            <a:ext cx="3932237" cy="1600200"/>
          </a:xfrm>
        </p:spPr>
        <p:txBody>
          <a:bodyPr anchor="b"/>
          <a:lstStyle>
            <a:lvl1pPr>
              <a:defRPr sz="3200"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solidFill>
                  <a:schemeClr val="tx1">
                    <a:lumMod val="75000"/>
                    <a:lumOff val="25000"/>
                  </a:schemeClr>
                </a:solidFill>
                <a:latin typeface="Century Gothic" panose="020B0502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solidFill>
                  <a:schemeClr val="tx1">
                    <a:lumMod val="75000"/>
                    <a:lumOff val="25000"/>
                  </a:schemeClr>
                </a:solidFill>
                <a:latin typeface="Century Gothic" panose="020B0502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pic>
        <p:nvPicPr>
          <p:cNvPr id="18" name="Imag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0"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890979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11" name="Rectangle 10"/>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userDrawn="1"/>
        </p:nvSpPr>
        <p:spPr>
          <a:xfrm>
            <a:off x="-8817" y="0"/>
            <a:ext cx="367553" cy="6858000"/>
          </a:xfrm>
          <a:prstGeom prst="rect">
            <a:avLst/>
          </a:prstGeom>
          <a:solidFill>
            <a:srgbClr val="99009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vertical 2"/>
          <p:cNvSpPr>
            <a:spLocks noGrp="1"/>
          </p:cNvSpPr>
          <p:nvPr>
            <p:ph type="body" orient="vert" idx="1"/>
          </p:nvPr>
        </p:nvSpPr>
        <p:spPr>
          <a:xfrm>
            <a:off x="838200" y="1834678"/>
            <a:ext cx="10515600" cy="4351338"/>
          </a:xfrm>
        </p:spPr>
        <p:txBody>
          <a:bodyPr vert="eaVert"/>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cxnSp>
        <p:nvCxnSpPr>
          <p:cNvPr id="15" name="Connecteur droit 14"/>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8" name="Imag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0"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1070418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11" name="Rectangle 10"/>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userDrawn="1"/>
        </p:nvSpPr>
        <p:spPr>
          <a:xfrm>
            <a:off x="-8817" y="0"/>
            <a:ext cx="367553" cy="6858000"/>
          </a:xfrm>
          <a:prstGeom prst="rect">
            <a:avLst/>
          </a:prstGeom>
          <a:solidFill>
            <a:srgbClr val="99009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vertical 1"/>
          <p:cNvSpPr>
            <a:spLocks noGrp="1"/>
          </p:cNvSpPr>
          <p:nvPr>
            <p:ph type="title" orient="vert"/>
          </p:nvPr>
        </p:nvSpPr>
        <p:spPr>
          <a:xfrm>
            <a:off x="8724900" y="365125"/>
            <a:ext cx="2628900" cy="5811838"/>
          </a:xfrm>
        </p:spPr>
        <p:txBody>
          <a:bodyPr vert="eaVert"/>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8" name="Imag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9"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8777411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iapositive de titr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990600" y="513067"/>
            <a:ext cx="10515600" cy="5328592"/>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68382" y="2006006"/>
            <a:ext cx="3461407" cy="1352277"/>
          </a:xfrm>
          <a:prstGeom prst="rect">
            <a:avLst/>
          </a:prstGeom>
        </p:spPr>
      </p:pic>
      <p:sp>
        <p:nvSpPr>
          <p:cNvPr id="2" name="Titre 1"/>
          <p:cNvSpPr>
            <a:spLocks noGrp="1"/>
          </p:cNvSpPr>
          <p:nvPr>
            <p:ph type="ctrTitle" hasCustomPrompt="1"/>
          </p:nvPr>
        </p:nvSpPr>
        <p:spPr>
          <a:xfrm>
            <a:off x="0" y="-296394"/>
            <a:ext cx="12192000" cy="1821884"/>
          </a:xfrm>
        </p:spPr>
        <p:txBody>
          <a:bodyPr anchor="b">
            <a:normAutofit/>
          </a:bodyPr>
          <a:lstStyle>
            <a:lvl1pPr algn="ctr">
              <a:defRPr sz="4400" b="0">
                <a:solidFill>
                  <a:schemeClr val="tx1">
                    <a:lumMod val="75000"/>
                    <a:lumOff val="25000"/>
                  </a:schemeClr>
                </a:solidFill>
                <a:latin typeface="Century Gothic" panose="020B0502020202020204" pitchFamily="34" charset="0"/>
              </a:defRPr>
            </a:lvl1pPr>
          </a:lstStyle>
          <a:p>
            <a:r>
              <a:rPr lang="fr-FR"/>
              <a:t>Modifiez le style </a:t>
            </a:r>
            <a:br>
              <a:rPr lang="fr-FR"/>
            </a:br>
            <a:r>
              <a:rPr lang="fr-FR"/>
              <a:t>du titre</a:t>
            </a:r>
          </a:p>
        </p:txBody>
      </p:sp>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5" name="Titre 1"/>
          <p:cNvSpPr txBox="1">
            <a:spLocks/>
          </p:cNvSpPr>
          <p:nvPr userDrawn="1"/>
        </p:nvSpPr>
        <p:spPr>
          <a:xfrm>
            <a:off x="3521857" y="3069909"/>
            <a:ext cx="5122769" cy="341649"/>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4400" b="0" kern="1200">
                <a:solidFill>
                  <a:schemeClr val="tx1">
                    <a:lumMod val="75000"/>
                    <a:lumOff val="25000"/>
                  </a:schemeClr>
                </a:solidFill>
                <a:latin typeface="Century Gothic" panose="020B0502020202020204" pitchFamily="34" charset="0"/>
                <a:ea typeface="+mj-ea"/>
                <a:cs typeface="+mj-cs"/>
              </a:defRPr>
            </a:lvl1pPr>
          </a:lstStyle>
          <a:p>
            <a:r>
              <a:rPr lang="fr-FR"/>
              <a:t>www.nelite.com</a:t>
            </a:r>
          </a:p>
        </p:txBody>
      </p:sp>
      <p:sp>
        <p:nvSpPr>
          <p:cNvPr id="8"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8871394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Vide">
    <p:spTree>
      <p:nvGrpSpPr>
        <p:cNvPr id="1" name=""/>
        <p:cNvGrpSpPr/>
        <p:nvPr/>
      </p:nvGrpSpPr>
      <p:grpSpPr>
        <a:xfrm>
          <a:off x="0" y="0"/>
          <a:ext cx="0" cy="0"/>
          <a:chOff x="0" y="0"/>
          <a:chExt cx="0" cy="0"/>
        </a:xfrm>
      </p:grpSpPr>
      <p:sp>
        <p:nvSpPr>
          <p:cNvPr id="21" name="Rectangle 20"/>
          <p:cNvSpPr/>
          <p:nvPr userDrawn="1"/>
        </p:nvSpPr>
        <p:spPr>
          <a:xfrm>
            <a:off x="838201" y="764704"/>
            <a:ext cx="10515599" cy="5328592"/>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5"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1964009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apositive de titr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990600" y="576444"/>
            <a:ext cx="10515600" cy="5328592"/>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68378" y="3291577"/>
            <a:ext cx="3461407" cy="1352277"/>
          </a:xfrm>
          <a:prstGeom prst="rect">
            <a:avLst/>
          </a:prstGeom>
        </p:spPr>
      </p:pic>
      <p:sp>
        <p:nvSpPr>
          <p:cNvPr id="14" name="ZoneTexte 13"/>
          <p:cNvSpPr txBox="1"/>
          <p:nvPr userDrawn="1"/>
        </p:nvSpPr>
        <p:spPr>
          <a:xfrm>
            <a:off x="6533640" y="4406050"/>
            <a:ext cx="1296145" cy="369332"/>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latin typeface="Century Gothic" panose="020B0502020202020204" pitchFamily="34" charset="0"/>
              </a:rPr>
              <a:t>IT </a:t>
            </a:r>
            <a:r>
              <a:rPr lang="fr-FR" err="1">
                <a:latin typeface="Century Gothic" panose="020B0502020202020204" pitchFamily="34" charset="0"/>
              </a:rPr>
              <a:t>Advisor</a:t>
            </a:r>
            <a:endParaRPr lang="fr-FR">
              <a:latin typeface="Century Gothic" panose="020B0502020202020204" pitchFamily="34" charset="0"/>
            </a:endParaRPr>
          </a:p>
        </p:txBody>
      </p:sp>
      <p:sp>
        <p:nvSpPr>
          <p:cNvPr id="2" name="Titre 1"/>
          <p:cNvSpPr>
            <a:spLocks noGrp="1"/>
          </p:cNvSpPr>
          <p:nvPr>
            <p:ph type="ctrTitle" hasCustomPrompt="1"/>
          </p:nvPr>
        </p:nvSpPr>
        <p:spPr>
          <a:xfrm>
            <a:off x="0" y="952965"/>
            <a:ext cx="12192000" cy="1821884"/>
          </a:xfrm>
        </p:spPr>
        <p:txBody>
          <a:bodyPr anchor="b">
            <a:normAutofit/>
          </a:bodyPr>
          <a:lstStyle>
            <a:lvl1pPr algn="ctr">
              <a:defRPr sz="4400" b="0">
                <a:solidFill>
                  <a:schemeClr val="tx1">
                    <a:lumMod val="75000"/>
                    <a:lumOff val="25000"/>
                  </a:schemeClr>
                </a:solidFill>
                <a:latin typeface="Century Gothic" panose="020B0502020202020204" pitchFamily="34" charset="0"/>
              </a:defRPr>
            </a:lvl1pPr>
          </a:lstStyle>
          <a:p>
            <a:r>
              <a:rPr lang="fr-FR"/>
              <a:t>Modifiez le style </a:t>
            </a:r>
            <a:br>
              <a:rPr lang="fr-FR"/>
            </a:br>
            <a:r>
              <a:rPr lang="fr-FR"/>
              <a:t>du titre</a:t>
            </a:r>
          </a:p>
        </p:txBody>
      </p:sp>
      <p:sp>
        <p:nvSpPr>
          <p:cNvPr id="19"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Tree>
    <p:extLst>
      <p:ext uri="{BB962C8B-B14F-4D97-AF65-F5344CB8AC3E}">
        <p14:creationId xmlns:p14="http://schemas.microsoft.com/office/powerpoint/2010/main" val="21696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Vide">
    <p:bg>
      <p:bgPr>
        <a:solidFill>
          <a:srgbClr val="0066CC"/>
        </a:solidFill>
        <a:effectLst/>
      </p:bgPr>
    </p:bg>
    <p:spTree>
      <p:nvGrpSpPr>
        <p:cNvPr id="1" name=""/>
        <p:cNvGrpSpPr/>
        <p:nvPr/>
      </p:nvGrpSpPr>
      <p:grpSpPr>
        <a:xfrm>
          <a:off x="0" y="0"/>
          <a:ext cx="0" cy="0"/>
          <a:chOff x="0" y="0"/>
          <a:chExt cx="0" cy="0"/>
        </a:xfrm>
      </p:grpSpPr>
      <p:pic>
        <p:nvPicPr>
          <p:cNvPr id="19" name="Imag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2"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7"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6192863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userDrawn="1"/>
        </p:nvSpPr>
        <p:spPr>
          <a:xfrm>
            <a:off x="-8817" y="0"/>
            <a:ext cx="367553" cy="6858000"/>
          </a:xfrm>
          <a:prstGeom prst="rect">
            <a:avLst/>
          </a:prstGeom>
          <a:solidFill>
            <a:srgbClr val="0066C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du contenu 2"/>
          <p:cNvSpPr>
            <a:spLocks noGrp="1"/>
          </p:cNvSpPr>
          <p:nvPr>
            <p:ph idx="1"/>
          </p:nvPr>
        </p:nvSpPr>
        <p:spPr>
          <a:xfrm>
            <a:off x="838200" y="1135321"/>
            <a:ext cx="10515600" cy="435133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9" name="Imag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cxnSp>
        <p:nvCxnSpPr>
          <p:cNvPr id="10" name="Connecteur droit 9"/>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1"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123148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userDrawn="1"/>
        </p:nvSpPr>
        <p:spPr>
          <a:xfrm>
            <a:off x="-8817" y="0"/>
            <a:ext cx="367553" cy="6858000"/>
          </a:xfrm>
          <a:prstGeom prst="rect">
            <a:avLst/>
          </a:prstGeom>
          <a:solidFill>
            <a:srgbClr val="FF66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du contenu 2"/>
          <p:cNvSpPr>
            <a:spLocks noGrp="1"/>
          </p:cNvSpPr>
          <p:nvPr>
            <p:ph idx="1"/>
          </p:nvPr>
        </p:nvSpPr>
        <p:spPr>
          <a:xfrm>
            <a:off x="838200" y="1135321"/>
            <a:ext cx="10515600" cy="435133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9" name="Imag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cxnSp>
        <p:nvCxnSpPr>
          <p:cNvPr id="10" name="Connecteur droit 9"/>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1"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6290424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8" name="Rectangle 7"/>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userDrawn="1"/>
        </p:nvSpPr>
        <p:spPr>
          <a:xfrm>
            <a:off x="-8817" y="0"/>
            <a:ext cx="367553" cy="6858000"/>
          </a:xfrm>
          <a:prstGeom prst="rect">
            <a:avLst/>
          </a:prstGeom>
          <a:solidFill>
            <a:srgbClr val="0066C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p:cNvSpPr>
            <a:spLocks noGrp="1"/>
          </p:cNvSpPr>
          <p:nvPr>
            <p:ph sz="half" idx="1"/>
          </p:nvPr>
        </p:nvSpPr>
        <p:spPr>
          <a:xfrm>
            <a:off x="838200" y="1126373"/>
            <a:ext cx="5181600" cy="435133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126373"/>
            <a:ext cx="5181600" cy="435133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0" name="Imag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cxnSp>
        <p:nvCxnSpPr>
          <p:cNvPr id="11" name="Connecteur droit 10"/>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18"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2"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3280144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1" name="Rectangle 30"/>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userDrawn="1"/>
        </p:nvSpPr>
        <p:spPr>
          <a:xfrm>
            <a:off x="-8817" y="0"/>
            <a:ext cx="367553" cy="6858000"/>
          </a:xfrm>
          <a:prstGeom prst="rect">
            <a:avLst/>
          </a:prstGeom>
          <a:solidFill>
            <a:srgbClr val="0066C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2"/>
          <p:cNvSpPr>
            <a:spLocks noGrp="1"/>
          </p:cNvSpPr>
          <p:nvPr>
            <p:ph type="body" idx="1"/>
          </p:nvPr>
        </p:nvSpPr>
        <p:spPr>
          <a:xfrm>
            <a:off x="839788" y="1134316"/>
            <a:ext cx="5157787" cy="823912"/>
          </a:xfrm>
        </p:spPr>
        <p:txBody>
          <a:bodyPr anchor="b"/>
          <a:lstStyle>
            <a:lvl1pPr marL="0" indent="0">
              <a:buNone/>
              <a:defRPr sz="2400" b="0">
                <a:solidFill>
                  <a:schemeClr val="tx1">
                    <a:lumMod val="75000"/>
                    <a:lumOff val="25000"/>
                  </a:schemeClr>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1958228"/>
            <a:ext cx="5157787" cy="368458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134316"/>
            <a:ext cx="5183188" cy="823912"/>
          </a:xfrm>
        </p:spPr>
        <p:txBody>
          <a:bodyPr anchor="b"/>
          <a:lstStyle>
            <a:lvl1pPr marL="0" indent="0">
              <a:buNone/>
              <a:defRPr sz="2400" b="0">
                <a:solidFill>
                  <a:schemeClr val="tx1">
                    <a:lumMod val="75000"/>
                    <a:lumOff val="25000"/>
                  </a:schemeClr>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1958228"/>
            <a:ext cx="5183188" cy="368458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34" name="Connecteur droit 33"/>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pic>
        <p:nvPicPr>
          <p:cNvPr id="38" name="Imag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4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3"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1685268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10" name="Rectangle 9"/>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userDrawn="1"/>
        </p:nvSpPr>
        <p:spPr>
          <a:xfrm>
            <a:off x="-8817" y="0"/>
            <a:ext cx="367553" cy="6858000"/>
          </a:xfrm>
          <a:prstGeom prst="rect">
            <a:avLst/>
          </a:prstGeom>
          <a:solidFill>
            <a:srgbClr val="0066C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12"/>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8" name="Image 2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9"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2"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9"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9243736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14" name="Rectangle 13"/>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userDrawn="1"/>
        </p:nvSpPr>
        <p:spPr>
          <a:xfrm>
            <a:off x="-8817" y="0"/>
            <a:ext cx="367553" cy="6858000"/>
          </a:xfrm>
          <a:prstGeom prst="rect">
            <a:avLst/>
          </a:prstGeom>
          <a:solidFill>
            <a:srgbClr val="0066C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2"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7"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6763018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12" name="Rectangle 11"/>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userDrawn="1"/>
        </p:nvSpPr>
        <p:spPr>
          <a:xfrm>
            <a:off x="-8817" y="0"/>
            <a:ext cx="367553" cy="6858000"/>
          </a:xfrm>
          <a:prstGeom prst="rect">
            <a:avLst/>
          </a:prstGeom>
          <a:solidFill>
            <a:srgbClr val="0066C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9788" y="457200"/>
            <a:ext cx="3932237" cy="1600200"/>
          </a:xfrm>
        </p:spPr>
        <p:txBody>
          <a:bodyPr anchor="b"/>
          <a:lstStyle>
            <a:lvl1pPr>
              <a:defRPr sz="3200"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solidFill>
                  <a:schemeClr val="tx1">
                    <a:lumMod val="75000"/>
                    <a:lumOff val="25000"/>
                  </a:schemeClr>
                </a:solidFill>
                <a:latin typeface="Century Gothic" panose="020B0502020202020204" pitchFamily="34" charset="0"/>
              </a:defRPr>
            </a:lvl1pPr>
            <a:lvl2pPr>
              <a:defRPr sz="2800">
                <a:solidFill>
                  <a:schemeClr val="tx1">
                    <a:lumMod val="75000"/>
                    <a:lumOff val="25000"/>
                  </a:schemeClr>
                </a:solidFill>
                <a:latin typeface="Century Gothic" panose="020B0502020202020204" pitchFamily="34" charset="0"/>
              </a:defRPr>
            </a:lvl2pPr>
            <a:lvl3pPr>
              <a:defRPr sz="2400">
                <a:solidFill>
                  <a:schemeClr val="tx1">
                    <a:lumMod val="75000"/>
                    <a:lumOff val="25000"/>
                  </a:schemeClr>
                </a:solidFill>
                <a:latin typeface="Century Gothic" panose="020B0502020202020204" pitchFamily="34" charset="0"/>
              </a:defRPr>
            </a:lvl3pPr>
            <a:lvl4pPr>
              <a:defRPr sz="2000">
                <a:solidFill>
                  <a:schemeClr val="tx1">
                    <a:lumMod val="75000"/>
                    <a:lumOff val="25000"/>
                  </a:schemeClr>
                </a:solidFill>
                <a:latin typeface="Century Gothic" panose="020B0502020202020204" pitchFamily="34" charset="0"/>
              </a:defRPr>
            </a:lvl4pPr>
            <a:lvl5pPr>
              <a:defRPr sz="2000">
                <a:solidFill>
                  <a:schemeClr val="tx1">
                    <a:lumMod val="75000"/>
                    <a:lumOff val="25000"/>
                  </a:schemeClr>
                </a:solidFill>
                <a:latin typeface="Century Gothic" panose="020B0502020202020204" pitchFamily="34" charset="0"/>
              </a:defRPr>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solidFill>
                  <a:schemeClr val="tx1">
                    <a:lumMod val="75000"/>
                    <a:lumOff val="25000"/>
                  </a:schemeClr>
                </a:solidFill>
                <a:latin typeface="Century Gothic" panose="020B0502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pic>
        <p:nvPicPr>
          <p:cNvPr id="17" name="Imag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19"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0"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850619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2" name="Rectangle 11"/>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userDrawn="1"/>
        </p:nvSpPr>
        <p:spPr>
          <a:xfrm>
            <a:off x="-8817" y="0"/>
            <a:ext cx="367553" cy="6858000"/>
          </a:xfrm>
          <a:prstGeom prst="rect">
            <a:avLst/>
          </a:prstGeom>
          <a:solidFill>
            <a:srgbClr val="0066C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9788" y="457200"/>
            <a:ext cx="3932237" cy="1600200"/>
          </a:xfrm>
        </p:spPr>
        <p:txBody>
          <a:bodyPr anchor="b"/>
          <a:lstStyle>
            <a:lvl1pPr>
              <a:defRPr sz="3200"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solidFill>
                  <a:schemeClr val="tx1">
                    <a:lumMod val="75000"/>
                    <a:lumOff val="25000"/>
                  </a:schemeClr>
                </a:solidFill>
                <a:latin typeface="Century Gothic" panose="020B0502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solidFill>
                  <a:schemeClr val="tx1">
                    <a:lumMod val="75000"/>
                    <a:lumOff val="25000"/>
                  </a:schemeClr>
                </a:solidFill>
                <a:latin typeface="Century Gothic" panose="020B0502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pic>
        <p:nvPicPr>
          <p:cNvPr id="18" name="Imag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0"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5938137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11" name="Rectangle 10"/>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userDrawn="1"/>
        </p:nvSpPr>
        <p:spPr>
          <a:xfrm>
            <a:off x="-8817" y="0"/>
            <a:ext cx="367553" cy="6858000"/>
          </a:xfrm>
          <a:prstGeom prst="rect">
            <a:avLst/>
          </a:prstGeom>
          <a:solidFill>
            <a:srgbClr val="0066C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vertical 2"/>
          <p:cNvSpPr>
            <a:spLocks noGrp="1"/>
          </p:cNvSpPr>
          <p:nvPr>
            <p:ph type="body" orient="vert" idx="1"/>
          </p:nvPr>
        </p:nvSpPr>
        <p:spPr>
          <a:xfrm>
            <a:off x="838200" y="1834678"/>
            <a:ext cx="10515600" cy="4351338"/>
          </a:xfrm>
        </p:spPr>
        <p:txBody>
          <a:bodyPr vert="eaVert"/>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cxnSp>
        <p:nvCxnSpPr>
          <p:cNvPr id="15" name="Connecteur droit 14"/>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8" name="Imag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0"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1206353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11" name="Rectangle 10"/>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userDrawn="1"/>
        </p:nvSpPr>
        <p:spPr>
          <a:xfrm>
            <a:off x="-8817" y="0"/>
            <a:ext cx="367553" cy="6858000"/>
          </a:xfrm>
          <a:prstGeom prst="rect">
            <a:avLst/>
          </a:prstGeom>
          <a:solidFill>
            <a:srgbClr val="0066C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vertical 1"/>
          <p:cNvSpPr>
            <a:spLocks noGrp="1"/>
          </p:cNvSpPr>
          <p:nvPr>
            <p:ph type="title" orient="vert"/>
          </p:nvPr>
        </p:nvSpPr>
        <p:spPr>
          <a:xfrm>
            <a:off x="8724900" y="365125"/>
            <a:ext cx="2628900" cy="5811838"/>
          </a:xfrm>
        </p:spPr>
        <p:txBody>
          <a:bodyPr vert="eaVert"/>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8" name="Imag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9"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6689776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Diapositive de titr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990600" y="513067"/>
            <a:ext cx="10515600" cy="5328592"/>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68382" y="2006006"/>
            <a:ext cx="3461407" cy="1352277"/>
          </a:xfrm>
          <a:prstGeom prst="rect">
            <a:avLst/>
          </a:prstGeom>
        </p:spPr>
      </p:pic>
      <p:sp>
        <p:nvSpPr>
          <p:cNvPr id="2" name="Titre 1"/>
          <p:cNvSpPr>
            <a:spLocks noGrp="1"/>
          </p:cNvSpPr>
          <p:nvPr>
            <p:ph type="ctrTitle" hasCustomPrompt="1"/>
          </p:nvPr>
        </p:nvSpPr>
        <p:spPr>
          <a:xfrm>
            <a:off x="0" y="-296394"/>
            <a:ext cx="12192000" cy="1821884"/>
          </a:xfrm>
        </p:spPr>
        <p:txBody>
          <a:bodyPr anchor="b">
            <a:normAutofit/>
          </a:bodyPr>
          <a:lstStyle>
            <a:lvl1pPr algn="ctr">
              <a:defRPr sz="4400" b="0">
                <a:solidFill>
                  <a:schemeClr val="tx1">
                    <a:lumMod val="75000"/>
                    <a:lumOff val="25000"/>
                  </a:schemeClr>
                </a:solidFill>
                <a:latin typeface="Century Gothic" panose="020B0502020202020204" pitchFamily="34" charset="0"/>
              </a:defRPr>
            </a:lvl1pPr>
          </a:lstStyle>
          <a:p>
            <a:r>
              <a:rPr lang="fr-FR"/>
              <a:t>Modifiez le style </a:t>
            </a:r>
            <a:br>
              <a:rPr lang="fr-FR"/>
            </a:br>
            <a:r>
              <a:rPr lang="fr-FR"/>
              <a:t>du titre</a:t>
            </a:r>
          </a:p>
        </p:txBody>
      </p:sp>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5" name="Titre 1"/>
          <p:cNvSpPr txBox="1">
            <a:spLocks/>
          </p:cNvSpPr>
          <p:nvPr userDrawn="1"/>
        </p:nvSpPr>
        <p:spPr>
          <a:xfrm>
            <a:off x="3521857" y="3069909"/>
            <a:ext cx="5122769" cy="341649"/>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4400" b="0" kern="1200">
                <a:solidFill>
                  <a:schemeClr val="tx1">
                    <a:lumMod val="75000"/>
                    <a:lumOff val="25000"/>
                  </a:schemeClr>
                </a:solidFill>
                <a:latin typeface="Century Gothic" panose="020B0502020202020204" pitchFamily="34" charset="0"/>
                <a:ea typeface="+mj-ea"/>
                <a:cs typeface="+mj-cs"/>
              </a:defRPr>
            </a:lvl1pPr>
          </a:lstStyle>
          <a:p>
            <a:r>
              <a:rPr lang="fr-FR"/>
              <a:t>www.nelite.com</a:t>
            </a:r>
          </a:p>
        </p:txBody>
      </p:sp>
      <p:sp>
        <p:nvSpPr>
          <p:cNvPr id="8"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438550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ide">
    <p:spTree>
      <p:nvGrpSpPr>
        <p:cNvPr id="1" name=""/>
        <p:cNvGrpSpPr/>
        <p:nvPr/>
      </p:nvGrpSpPr>
      <p:grpSpPr>
        <a:xfrm>
          <a:off x="0" y="0"/>
          <a:ext cx="0" cy="0"/>
          <a:chOff x="0" y="0"/>
          <a:chExt cx="0" cy="0"/>
        </a:xfrm>
      </p:grpSpPr>
      <p:sp>
        <p:nvSpPr>
          <p:cNvPr id="21" name="Rectangle 20"/>
          <p:cNvSpPr/>
          <p:nvPr userDrawn="1"/>
        </p:nvSpPr>
        <p:spPr>
          <a:xfrm>
            <a:off x="838201" y="764704"/>
            <a:ext cx="10515599" cy="5328592"/>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5"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991802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8" name="Rectangle 7"/>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userDrawn="1"/>
        </p:nvSpPr>
        <p:spPr>
          <a:xfrm>
            <a:off x="-8817" y="0"/>
            <a:ext cx="367553" cy="6858000"/>
          </a:xfrm>
          <a:prstGeom prst="rect">
            <a:avLst/>
          </a:prstGeom>
          <a:solidFill>
            <a:srgbClr val="FF66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p:cNvSpPr>
            <a:spLocks noGrp="1"/>
          </p:cNvSpPr>
          <p:nvPr>
            <p:ph sz="half" idx="1"/>
          </p:nvPr>
        </p:nvSpPr>
        <p:spPr>
          <a:xfrm>
            <a:off x="838200" y="1126373"/>
            <a:ext cx="5181600" cy="435133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126373"/>
            <a:ext cx="5181600" cy="435133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0" name="Imag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cxnSp>
        <p:nvCxnSpPr>
          <p:cNvPr id="11" name="Connecteur droit 10"/>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18"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2"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9431865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3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endParaRPr lang="fr-FR"/>
          </a:p>
        </p:txBody>
      </p:sp>
    </p:spTree>
    <p:extLst>
      <p:ext uri="{BB962C8B-B14F-4D97-AF65-F5344CB8AC3E}">
        <p14:creationId xmlns:p14="http://schemas.microsoft.com/office/powerpoint/2010/main" val="31059224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i-FI"/>
          </a:p>
        </p:txBody>
      </p:sp>
    </p:spTree>
    <p:extLst>
      <p:ext uri="{BB962C8B-B14F-4D97-AF65-F5344CB8AC3E}">
        <p14:creationId xmlns:p14="http://schemas.microsoft.com/office/powerpoint/2010/main" val="7497586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apositive de titr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990600" y="576444"/>
            <a:ext cx="10515600" cy="5328592"/>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68378" y="3291577"/>
            <a:ext cx="3461407" cy="1352277"/>
          </a:xfrm>
          <a:prstGeom prst="rect">
            <a:avLst/>
          </a:prstGeom>
        </p:spPr>
      </p:pic>
      <p:sp>
        <p:nvSpPr>
          <p:cNvPr id="14" name="ZoneTexte 13"/>
          <p:cNvSpPr txBox="1"/>
          <p:nvPr userDrawn="1"/>
        </p:nvSpPr>
        <p:spPr>
          <a:xfrm>
            <a:off x="6533640" y="4406050"/>
            <a:ext cx="1296145" cy="369332"/>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latin typeface="Century Gothic" panose="020B0502020202020204" pitchFamily="34" charset="0"/>
              </a:rPr>
              <a:t>IT </a:t>
            </a:r>
            <a:r>
              <a:rPr lang="fr-FR" err="1">
                <a:latin typeface="Century Gothic" panose="020B0502020202020204" pitchFamily="34" charset="0"/>
              </a:rPr>
              <a:t>Advisor</a:t>
            </a:r>
            <a:endParaRPr lang="fr-FR">
              <a:latin typeface="Century Gothic" panose="020B0502020202020204" pitchFamily="34" charset="0"/>
            </a:endParaRPr>
          </a:p>
        </p:txBody>
      </p:sp>
      <p:sp>
        <p:nvSpPr>
          <p:cNvPr id="2" name="Titre 1"/>
          <p:cNvSpPr>
            <a:spLocks noGrp="1"/>
          </p:cNvSpPr>
          <p:nvPr>
            <p:ph type="ctrTitle" hasCustomPrompt="1"/>
          </p:nvPr>
        </p:nvSpPr>
        <p:spPr>
          <a:xfrm>
            <a:off x="0" y="952965"/>
            <a:ext cx="12192000" cy="1821884"/>
          </a:xfrm>
        </p:spPr>
        <p:txBody>
          <a:bodyPr anchor="b">
            <a:normAutofit/>
          </a:bodyPr>
          <a:lstStyle>
            <a:lvl1pPr algn="ctr">
              <a:defRPr sz="4400" b="0">
                <a:solidFill>
                  <a:schemeClr val="tx1">
                    <a:lumMod val="75000"/>
                    <a:lumOff val="25000"/>
                  </a:schemeClr>
                </a:solidFill>
                <a:latin typeface="Century Gothic" panose="020B0502020202020204" pitchFamily="34" charset="0"/>
              </a:defRPr>
            </a:lvl1pPr>
          </a:lstStyle>
          <a:p>
            <a:r>
              <a:rPr lang="fr-FR"/>
              <a:t>Modifiez le style </a:t>
            </a:r>
            <a:br>
              <a:rPr lang="fr-FR"/>
            </a:br>
            <a:r>
              <a:rPr lang="fr-FR"/>
              <a:t>du titre</a:t>
            </a:r>
          </a:p>
        </p:txBody>
      </p:sp>
      <p:sp>
        <p:nvSpPr>
          <p:cNvPr id="19"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Tree>
    <p:extLst>
      <p:ext uri="{BB962C8B-B14F-4D97-AF65-F5344CB8AC3E}">
        <p14:creationId xmlns:p14="http://schemas.microsoft.com/office/powerpoint/2010/main" val="1172002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Vide">
    <p:bg>
      <p:bgPr>
        <a:solidFill>
          <a:srgbClr val="00B050"/>
        </a:solidFill>
        <a:effectLst/>
      </p:bgPr>
    </p:bg>
    <p:spTree>
      <p:nvGrpSpPr>
        <p:cNvPr id="1" name=""/>
        <p:cNvGrpSpPr/>
        <p:nvPr/>
      </p:nvGrpSpPr>
      <p:grpSpPr>
        <a:xfrm>
          <a:off x="0" y="0"/>
          <a:ext cx="0" cy="0"/>
          <a:chOff x="0" y="0"/>
          <a:chExt cx="0" cy="0"/>
        </a:xfrm>
      </p:grpSpPr>
      <p:sp>
        <p:nvSpPr>
          <p:cNvPr id="15" name="Rectangle 14"/>
          <p:cNvSpPr/>
          <p:nvPr userDrawn="1"/>
        </p:nvSpPr>
        <p:spPr>
          <a:xfrm>
            <a:off x="-8817" y="0"/>
            <a:ext cx="367553" cy="6858000"/>
          </a:xfrm>
          <a:prstGeom prst="rect">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7"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
        <p:nvSpPr>
          <p:cNvPr id="8"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Tree>
    <p:extLst>
      <p:ext uri="{BB962C8B-B14F-4D97-AF65-F5344CB8AC3E}">
        <p14:creationId xmlns:p14="http://schemas.microsoft.com/office/powerpoint/2010/main" val="24701671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userDrawn="1"/>
        </p:nvSpPr>
        <p:spPr>
          <a:xfrm>
            <a:off x="-8817" y="0"/>
            <a:ext cx="367553" cy="6858000"/>
          </a:xfrm>
          <a:prstGeom prst="rect">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du contenu 2"/>
          <p:cNvSpPr>
            <a:spLocks noGrp="1"/>
          </p:cNvSpPr>
          <p:nvPr>
            <p:ph idx="1"/>
          </p:nvPr>
        </p:nvSpPr>
        <p:spPr>
          <a:xfrm>
            <a:off x="838200" y="1135321"/>
            <a:ext cx="10515600" cy="435133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9" name="Imag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cxnSp>
        <p:nvCxnSpPr>
          <p:cNvPr id="10" name="Connecteur droit 9"/>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1"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2144593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8" name="Rectangle 7"/>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userDrawn="1"/>
        </p:nvSpPr>
        <p:spPr>
          <a:xfrm>
            <a:off x="-8817" y="0"/>
            <a:ext cx="367553" cy="6858000"/>
          </a:xfrm>
          <a:prstGeom prst="rect">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p:cNvSpPr>
            <a:spLocks noGrp="1"/>
          </p:cNvSpPr>
          <p:nvPr>
            <p:ph sz="half" idx="1"/>
          </p:nvPr>
        </p:nvSpPr>
        <p:spPr>
          <a:xfrm>
            <a:off x="838200" y="1126373"/>
            <a:ext cx="5181600" cy="435133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126373"/>
            <a:ext cx="5181600" cy="435133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0" name="Imag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cxnSp>
        <p:nvCxnSpPr>
          <p:cNvPr id="11" name="Connecteur droit 10"/>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18"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2"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7986686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1" name="Rectangle 30"/>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userDrawn="1"/>
        </p:nvSpPr>
        <p:spPr>
          <a:xfrm>
            <a:off x="-8817" y="0"/>
            <a:ext cx="367553" cy="6858000"/>
          </a:xfrm>
          <a:prstGeom prst="rect">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2"/>
          <p:cNvSpPr>
            <a:spLocks noGrp="1"/>
          </p:cNvSpPr>
          <p:nvPr>
            <p:ph type="body" idx="1"/>
          </p:nvPr>
        </p:nvSpPr>
        <p:spPr>
          <a:xfrm>
            <a:off x="839788" y="1134316"/>
            <a:ext cx="5157787" cy="823912"/>
          </a:xfrm>
        </p:spPr>
        <p:txBody>
          <a:bodyPr anchor="b"/>
          <a:lstStyle>
            <a:lvl1pPr marL="0" indent="0">
              <a:buNone/>
              <a:defRPr sz="2400" b="0">
                <a:solidFill>
                  <a:schemeClr val="tx1">
                    <a:lumMod val="75000"/>
                    <a:lumOff val="25000"/>
                  </a:schemeClr>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1958228"/>
            <a:ext cx="5157787" cy="368458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134316"/>
            <a:ext cx="5183188" cy="823912"/>
          </a:xfrm>
        </p:spPr>
        <p:txBody>
          <a:bodyPr anchor="b"/>
          <a:lstStyle>
            <a:lvl1pPr marL="0" indent="0">
              <a:buNone/>
              <a:defRPr sz="2400" b="0">
                <a:solidFill>
                  <a:schemeClr val="tx1">
                    <a:lumMod val="75000"/>
                    <a:lumOff val="25000"/>
                  </a:schemeClr>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1958228"/>
            <a:ext cx="5183188" cy="368458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34" name="Connecteur droit 33"/>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pic>
        <p:nvPicPr>
          <p:cNvPr id="38" name="Imag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4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3"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7398842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10" name="Rectangle 9"/>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userDrawn="1"/>
        </p:nvSpPr>
        <p:spPr>
          <a:xfrm>
            <a:off x="-8817" y="0"/>
            <a:ext cx="367553" cy="6858000"/>
          </a:xfrm>
          <a:prstGeom prst="rect">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12"/>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8" name="Image 2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9"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2"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9"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7673351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14" name="Rectangle 13"/>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userDrawn="1"/>
        </p:nvSpPr>
        <p:spPr>
          <a:xfrm>
            <a:off x="-8817" y="0"/>
            <a:ext cx="367553" cy="6858000"/>
          </a:xfrm>
          <a:prstGeom prst="rect">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2"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7"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0181935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12" name="Rectangle 11"/>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userDrawn="1"/>
        </p:nvSpPr>
        <p:spPr>
          <a:xfrm>
            <a:off x="-8817" y="0"/>
            <a:ext cx="367553" cy="6858000"/>
          </a:xfrm>
          <a:prstGeom prst="rect">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9788" y="457200"/>
            <a:ext cx="3932237" cy="1600200"/>
          </a:xfrm>
        </p:spPr>
        <p:txBody>
          <a:bodyPr anchor="b"/>
          <a:lstStyle>
            <a:lvl1pPr>
              <a:defRPr sz="3200"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solidFill>
                  <a:schemeClr val="tx1">
                    <a:lumMod val="75000"/>
                    <a:lumOff val="25000"/>
                  </a:schemeClr>
                </a:solidFill>
                <a:latin typeface="Century Gothic" panose="020B0502020202020204" pitchFamily="34" charset="0"/>
              </a:defRPr>
            </a:lvl1pPr>
            <a:lvl2pPr>
              <a:defRPr sz="2800">
                <a:solidFill>
                  <a:schemeClr val="tx1">
                    <a:lumMod val="75000"/>
                    <a:lumOff val="25000"/>
                  </a:schemeClr>
                </a:solidFill>
                <a:latin typeface="Century Gothic" panose="020B0502020202020204" pitchFamily="34" charset="0"/>
              </a:defRPr>
            </a:lvl2pPr>
            <a:lvl3pPr>
              <a:defRPr sz="2400">
                <a:solidFill>
                  <a:schemeClr val="tx1">
                    <a:lumMod val="75000"/>
                    <a:lumOff val="25000"/>
                  </a:schemeClr>
                </a:solidFill>
                <a:latin typeface="Century Gothic" panose="020B0502020202020204" pitchFamily="34" charset="0"/>
              </a:defRPr>
            </a:lvl3pPr>
            <a:lvl4pPr>
              <a:defRPr sz="2000">
                <a:solidFill>
                  <a:schemeClr val="tx1">
                    <a:lumMod val="75000"/>
                    <a:lumOff val="25000"/>
                  </a:schemeClr>
                </a:solidFill>
                <a:latin typeface="Century Gothic" panose="020B0502020202020204" pitchFamily="34" charset="0"/>
              </a:defRPr>
            </a:lvl4pPr>
            <a:lvl5pPr>
              <a:defRPr sz="2000">
                <a:solidFill>
                  <a:schemeClr val="tx1">
                    <a:lumMod val="75000"/>
                    <a:lumOff val="25000"/>
                  </a:schemeClr>
                </a:solidFill>
                <a:latin typeface="Century Gothic" panose="020B0502020202020204" pitchFamily="34" charset="0"/>
              </a:defRPr>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solidFill>
                  <a:schemeClr val="tx1">
                    <a:lumMod val="75000"/>
                    <a:lumOff val="25000"/>
                  </a:schemeClr>
                </a:solidFill>
                <a:latin typeface="Century Gothic" panose="020B0502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pic>
        <p:nvPicPr>
          <p:cNvPr id="17" name="Imag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19"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0"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156904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1" name="Rectangle 30"/>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userDrawn="1"/>
        </p:nvSpPr>
        <p:spPr>
          <a:xfrm>
            <a:off x="-8817" y="0"/>
            <a:ext cx="367553" cy="6858000"/>
          </a:xfrm>
          <a:prstGeom prst="rect">
            <a:avLst/>
          </a:prstGeom>
          <a:solidFill>
            <a:srgbClr val="FF66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2"/>
          <p:cNvSpPr>
            <a:spLocks noGrp="1"/>
          </p:cNvSpPr>
          <p:nvPr>
            <p:ph type="body" idx="1"/>
          </p:nvPr>
        </p:nvSpPr>
        <p:spPr>
          <a:xfrm>
            <a:off x="839788" y="1134316"/>
            <a:ext cx="5157787" cy="823912"/>
          </a:xfrm>
        </p:spPr>
        <p:txBody>
          <a:bodyPr anchor="b"/>
          <a:lstStyle>
            <a:lvl1pPr marL="0" indent="0">
              <a:buNone/>
              <a:defRPr sz="2400" b="0">
                <a:solidFill>
                  <a:schemeClr val="tx1">
                    <a:lumMod val="75000"/>
                    <a:lumOff val="25000"/>
                  </a:schemeClr>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1958228"/>
            <a:ext cx="5157787" cy="368458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134316"/>
            <a:ext cx="5183188" cy="823912"/>
          </a:xfrm>
        </p:spPr>
        <p:txBody>
          <a:bodyPr anchor="b"/>
          <a:lstStyle>
            <a:lvl1pPr marL="0" indent="0">
              <a:buNone/>
              <a:defRPr sz="2400" b="0">
                <a:solidFill>
                  <a:schemeClr val="tx1">
                    <a:lumMod val="75000"/>
                    <a:lumOff val="25000"/>
                  </a:schemeClr>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1958228"/>
            <a:ext cx="5183188" cy="368458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34" name="Connecteur droit 33"/>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pic>
        <p:nvPicPr>
          <p:cNvPr id="38" name="Imag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4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3"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9421781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2" name="Rectangle 11"/>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userDrawn="1"/>
        </p:nvSpPr>
        <p:spPr>
          <a:xfrm>
            <a:off x="-8817" y="0"/>
            <a:ext cx="367553" cy="6858000"/>
          </a:xfrm>
          <a:prstGeom prst="rect">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9788" y="457200"/>
            <a:ext cx="3932237" cy="1600200"/>
          </a:xfrm>
        </p:spPr>
        <p:txBody>
          <a:bodyPr anchor="b"/>
          <a:lstStyle>
            <a:lvl1pPr>
              <a:defRPr sz="3200"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solidFill>
                  <a:schemeClr val="tx1">
                    <a:lumMod val="75000"/>
                    <a:lumOff val="25000"/>
                  </a:schemeClr>
                </a:solidFill>
                <a:latin typeface="Century Gothic" panose="020B0502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solidFill>
                  <a:schemeClr val="tx1">
                    <a:lumMod val="75000"/>
                    <a:lumOff val="25000"/>
                  </a:schemeClr>
                </a:solidFill>
                <a:latin typeface="Century Gothic" panose="020B0502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pic>
        <p:nvPicPr>
          <p:cNvPr id="18" name="Imag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0"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9369994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11" name="Rectangle 10"/>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userDrawn="1"/>
        </p:nvSpPr>
        <p:spPr>
          <a:xfrm>
            <a:off x="-8817" y="0"/>
            <a:ext cx="367553" cy="6858000"/>
          </a:xfrm>
          <a:prstGeom prst="rect">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vertical 2"/>
          <p:cNvSpPr>
            <a:spLocks noGrp="1"/>
          </p:cNvSpPr>
          <p:nvPr>
            <p:ph type="body" orient="vert" idx="1"/>
          </p:nvPr>
        </p:nvSpPr>
        <p:spPr>
          <a:xfrm>
            <a:off x="838200" y="1834678"/>
            <a:ext cx="10515600" cy="4351338"/>
          </a:xfrm>
        </p:spPr>
        <p:txBody>
          <a:bodyPr vert="eaVert"/>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cxnSp>
        <p:nvCxnSpPr>
          <p:cNvPr id="15" name="Connecteur droit 14"/>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8" name="Imag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0"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4653041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11" name="Rectangle 10"/>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userDrawn="1"/>
        </p:nvSpPr>
        <p:spPr>
          <a:xfrm>
            <a:off x="-8817" y="0"/>
            <a:ext cx="367553" cy="6858000"/>
          </a:xfrm>
          <a:prstGeom prst="rect">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vertical 1"/>
          <p:cNvSpPr>
            <a:spLocks noGrp="1"/>
          </p:cNvSpPr>
          <p:nvPr>
            <p:ph type="title" orient="vert"/>
          </p:nvPr>
        </p:nvSpPr>
        <p:spPr>
          <a:xfrm>
            <a:off x="8724900" y="365125"/>
            <a:ext cx="2628900" cy="5811838"/>
          </a:xfrm>
        </p:spPr>
        <p:txBody>
          <a:bodyPr vert="eaVert"/>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8" name="Imag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9"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7850254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Diapositive de titr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990600" y="513067"/>
            <a:ext cx="10515600" cy="5328592"/>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68382" y="2006006"/>
            <a:ext cx="3461407" cy="1352277"/>
          </a:xfrm>
          <a:prstGeom prst="rect">
            <a:avLst/>
          </a:prstGeom>
        </p:spPr>
      </p:pic>
      <p:sp>
        <p:nvSpPr>
          <p:cNvPr id="2" name="Titre 1"/>
          <p:cNvSpPr>
            <a:spLocks noGrp="1"/>
          </p:cNvSpPr>
          <p:nvPr>
            <p:ph type="ctrTitle" hasCustomPrompt="1"/>
          </p:nvPr>
        </p:nvSpPr>
        <p:spPr>
          <a:xfrm>
            <a:off x="0" y="-296394"/>
            <a:ext cx="12192000" cy="1821884"/>
          </a:xfrm>
        </p:spPr>
        <p:txBody>
          <a:bodyPr anchor="b">
            <a:normAutofit/>
          </a:bodyPr>
          <a:lstStyle>
            <a:lvl1pPr algn="ctr">
              <a:defRPr sz="4400" b="0">
                <a:solidFill>
                  <a:schemeClr val="tx1">
                    <a:lumMod val="75000"/>
                    <a:lumOff val="25000"/>
                  </a:schemeClr>
                </a:solidFill>
                <a:latin typeface="Century Gothic" panose="020B0502020202020204" pitchFamily="34" charset="0"/>
              </a:defRPr>
            </a:lvl1pPr>
          </a:lstStyle>
          <a:p>
            <a:r>
              <a:rPr lang="fr-FR"/>
              <a:t>Modifiez le style </a:t>
            </a:r>
            <a:br>
              <a:rPr lang="fr-FR"/>
            </a:br>
            <a:r>
              <a:rPr lang="fr-FR"/>
              <a:t>du titre</a:t>
            </a:r>
          </a:p>
        </p:txBody>
      </p:sp>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5" name="Titre 1"/>
          <p:cNvSpPr txBox="1">
            <a:spLocks/>
          </p:cNvSpPr>
          <p:nvPr userDrawn="1"/>
        </p:nvSpPr>
        <p:spPr>
          <a:xfrm>
            <a:off x="3521857" y="3069909"/>
            <a:ext cx="5122769" cy="341649"/>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4400" b="0" kern="1200">
                <a:solidFill>
                  <a:schemeClr val="tx1">
                    <a:lumMod val="75000"/>
                    <a:lumOff val="25000"/>
                  </a:schemeClr>
                </a:solidFill>
                <a:latin typeface="Century Gothic" panose="020B0502020202020204" pitchFamily="34" charset="0"/>
                <a:ea typeface="+mj-ea"/>
                <a:cs typeface="+mj-cs"/>
              </a:defRPr>
            </a:lvl1pPr>
          </a:lstStyle>
          <a:p>
            <a:r>
              <a:rPr lang="fr-FR"/>
              <a:t>www.nelite.com</a:t>
            </a:r>
          </a:p>
        </p:txBody>
      </p:sp>
      <p:sp>
        <p:nvSpPr>
          <p:cNvPr id="8"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2192682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Vide">
    <p:spTree>
      <p:nvGrpSpPr>
        <p:cNvPr id="1" name=""/>
        <p:cNvGrpSpPr/>
        <p:nvPr/>
      </p:nvGrpSpPr>
      <p:grpSpPr>
        <a:xfrm>
          <a:off x="0" y="0"/>
          <a:ext cx="0" cy="0"/>
          <a:chOff x="0" y="0"/>
          <a:chExt cx="0" cy="0"/>
        </a:xfrm>
      </p:grpSpPr>
      <p:sp>
        <p:nvSpPr>
          <p:cNvPr id="21" name="Rectangle 20"/>
          <p:cNvSpPr/>
          <p:nvPr userDrawn="1"/>
        </p:nvSpPr>
        <p:spPr>
          <a:xfrm>
            <a:off x="838201" y="764704"/>
            <a:ext cx="10515599" cy="5328592"/>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5"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5879883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apositive de titr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990600" y="576444"/>
            <a:ext cx="10515600" cy="5328592"/>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68378" y="3291577"/>
            <a:ext cx="3461407" cy="1352277"/>
          </a:xfrm>
          <a:prstGeom prst="rect">
            <a:avLst/>
          </a:prstGeom>
        </p:spPr>
      </p:pic>
      <p:sp>
        <p:nvSpPr>
          <p:cNvPr id="14" name="ZoneTexte 13"/>
          <p:cNvSpPr txBox="1"/>
          <p:nvPr userDrawn="1"/>
        </p:nvSpPr>
        <p:spPr>
          <a:xfrm>
            <a:off x="6533640" y="4406050"/>
            <a:ext cx="1296145" cy="369332"/>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latin typeface="Century Gothic" panose="020B0502020202020204" pitchFamily="34" charset="0"/>
              </a:rPr>
              <a:t>IT </a:t>
            </a:r>
            <a:r>
              <a:rPr lang="fr-FR" err="1">
                <a:latin typeface="Century Gothic" panose="020B0502020202020204" pitchFamily="34" charset="0"/>
              </a:rPr>
              <a:t>Advisor</a:t>
            </a:r>
            <a:endParaRPr lang="fr-FR">
              <a:latin typeface="Century Gothic" panose="020B0502020202020204" pitchFamily="34" charset="0"/>
            </a:endParaRPr>
          </a:p>
        </p:txBody>
      </p:sp>
      <p:sp>
        <p:nvSpPr>
          <p:cNvPr id="2" name="Titre 1"/>
          <p:cNvSpPr>
            <a:spLocks noGrp="1"/>
          </p:cNvSpPr>
          <p:nvPr>
            <p:ph type="ctrTitle" hasCustomPrompt="1"/>
          </p:nvPr>
        </p:nvSpPr>
        <p:spPr>
          <a:xfrm>
            <a:off x="0" y="952965"/>
            <a:ext cx="12192000" cy="1821884"/>
          </a:xfrm>
        </p:spPr>
        <p:txBody>
          <a:bodyPr anchor="b">
            <a:normAutofit/>
          </a:bodyPr>
          <a:lstStyle>
            <a:lvl1pPr algn="ctr">
              <a:defRPr sz="4400" b="0">
                <a:solidFill>
                  <a:schemeClr val="tx1">
                    <a:lumMod val="75000"/>
                    <a:lumOff val="25000"/>
                  </a:schemeClr>
                </a:solidFill>
                <a:latin typeface="Century Gothic" panose="020B0502020202020204" pitchFamily="34" charset="0"/>
              </a:defRPr>
            </a:lvl1pPr>
          </a:lstStyle>
          <a:p>
            <a:r>
              <a:rPr lang="fr-FR"/>
              <a:t>Modifiez le style </a:t>
            </a:r>
            <a:br>
              <a:rPr lang="fr-FR"/>
            </a:br>
            <a:r>
              <a:rPr lang="fr-FR"/>
              <a:t>du titre</a:t>
            </a:r>
          </a:p>
        </p:txBody>
      </p:sp>
      <p:sp>
        <p:nvSpPr>
          <p:cNvPr id="19"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Tree>
    <p:extLst>
      <p:ext uri="{BB962C8B-B14F-4D97-AF65-F5344CB8AC3E}">
        <p14:creationId xmlns:p14="http://schemas.microsoft.com/office/powerpoint/2010/main" val="33725465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Vide">
    <p:bg>
      <p:bgPr>
        <a:solidFill>
          <a:srgbClr val="FF0000"/>
        </a:solidFill>
        <a:effectLst/>
      </p:bgPr>
    </p:bg>
    <p:spTree>
      <p:nvGrpSpPr>
        <p:cNvPr id="1" name=""/>
        <p:cNvGrpSpPr/>
        <p:nvPr/>
      </p:nvGrpSpPr>
      <p:grpSpPr>
        <a:xfrm>
          <a:off x="0" y="0"/>
          <a:ext cx="0" cy="0"/>
          <a:chOff x="0" y="0"/>
          <a:chExt cx="0" cy="0"/>
        </a:xfrm>
      </p:grpSpPr>
      <p:pic>
        <p:nvPicPr>
          <p:cNvPr id="19" name="Imag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2"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7"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1278379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userDrawn="1"/>
        </p:nvSpPr>
        <p:spPr>
          <a:xfrm>
            <a:off x="-8817" y="0"/>
            <a:ext cx="367553" cy="6858000"/>
          </a:xfrm>
          <a:prstGeom prst="rect">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du contenu 2"/>
          <p:cNvSpPr>
            <a:spLocks noGrp="1"/>
          </p:cNvSpPr>
          <p:nvPr>
            <p:ph idx="1"/>
          </p:nvPr>
        </p:nvSpPr>
        <p:spPr>
          <a:xfrm>
            <a:off x="838200" y="1135321"/>
            <a:ext cx="10515600" cy="435133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9" name="Imag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cxnSp>
        <p:nvCxnSpPr>
          <p:cNvPr id="10" name="Connecteur droit 9"/>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1"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7480862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8" name="Rectangle 7"/>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userDrawn="1"/>
        </p:nvSpPr>
        <p:spPr>
          <a:xfrm>
            <a:off x="-8817" y="0"/>
            <a:ext cx="367553" cy="6858000"/>
          </a:xfrm>
          <a:prstGeom prst="rect">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p:cNvSpPr>
            <a:spLocks noGrp="1"/>
          </p:cNvSpPr>
          <p:nvPr>
            <p:ph sz="half" idx="1"/>
          </p:nvPr>
        </p:nvSpPr>
        <p:spPr>
          <a:xfrm>
            <a:off x="838200" y="1126373"/>
            <a:ext cx="5181600" cy="435133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126373"/>
            <a:ext cx="5181600" cy="435133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0" name="Imag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cxnSp>
        <p:nvCxnSpPr>
          <p:cNvPr id="11" name="Connecteur droit 10"/>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18"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2"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40606744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1" name="Rectangle 30"/>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userDrawn="1"/>
        </p:nvSpPr>
        <p:spPr>
          <a:xfrm>
            <a:off x="-8817" y="0"/>
            <a:ext cx="367553" cy="6858000"/>
          </a:xfrm>
          <a:prstGeom prst="rect">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2"/>
          <p:cNvSpPr>
            <a:spLocks noGrp="1"/>
          </p:cNvSpPr>
          <p:nvPr>
            <p:ph type="body" idx="1"/>
          </p:nvPr>
        </p:nvSpPr>
        <p:spPr>
          <a:xfrm>
            <a:off x="839788" y="1134316"/>
            <a:ext cx="5157787" cy="823912"/>
          </a:xfrm>
        </p:spPr>
        <p:txBody>
          <a:bodyPr anchor="b"/>
          <a:lstStyle>
            <a:lvl1pPr marL="0" indent="0">
              <a:buNone/>
              <a:defRPr sz="2400" b="0">
                <a:solidFill>
                  <a:schemeClr val="tx1">
                    <a:lumMod val="75000"/>
                    <a:lumOff val="25000"/>
                  </a:schemeClr>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1958228"/>
            <a:ext cx="5157787" cy="368458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134316"/>
            <a:ext cx="5183188" cy="823912"/>
          </a:xfrm>
        </p:spPr>
        <p:txBody>
          <a:bodyPr anchor="b"/>
          <a:lstStyle>
            <a:lvl1pPr marL="0" indent="0">
              <a:buNone/>
              <a:defRPr sz="2400" b="0">
                <a:solidFill>
                  <a:schemeClr val="tx1">
                    <a:lumMod val="75000"/>
                    <a:lumOff val="25000"/>
                  </a:schemeClr>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1958228"/>
            <a:ext cx="5183188" cy="368458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34" name="Connecteur droit 33"/>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pic>
        <p:nvPicPr>
          <p:cNvPr id="38" name="Imag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4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3"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305844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10" name="Rectangle 9"/>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userDrawn="1"/>
        </p:nvSpPr>
        <p:spPr>
          <a:xfrm>
            <a:off x="-8817" y="0"/>
            <a:ext cx="367553" cy="6858000"/>
          </a:xfrm>
          <a:prstGeom prst="rect">
            <a:avLst/>
          </a:prstGeom>
          <a:solidFill>
            <a:srgbClr val="FF66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12"/>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8" name="Image 2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9"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2"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9"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9226686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10" name="Rectangle 9"/>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userDrawn="1"/>
        </p:nvSpPr>
        <p:spPr>
          <a:xfrm>
            <a:off x="-8817" y="0"/>
            <a:ext cx="367553" cy="6858000"/>
          </a:xfrm>
          <a:prstGeom prst="rect">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12"/>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8" name="Image 2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9"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2"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9"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41326533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14" name="Rectangle 13"/>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userDrawn="1"/>
        </p:nvSpPr>
        <p:spPr>
          <a:xfrm>
            <a:off x="-8817" y="0"/>
            <a:ext cx="367553" cy="6858000"/>
          </a:xfrm>
          <a:prstGeom prst="rect">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2"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7"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0414526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12" name="Rectangle 11"/>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userDrawn="1"/>
        </p:nvSpPr>
        <p:spPr>
          <a:xfrm>
            <a:off x="-8817" y="0"/>
            <a:ext cx="367553" cy="6858000"/>
          </a:xfrm>
          <a:prstGeom prst="rect">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9788" y="457200"/>
            <a:ext cx="3932237" cy="1600200"/>
          </a:xfrm>
        </p:spPr>
        <p:txBody>
          <a:bodyPr anchor="b"/>
          <a:lstStyle>
            <a:lvl1pPr>
              <a:defRPr sz="3200"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solidFill>
                  <a:schemeClr val="tx1">
                    <a:lumMod val="75000"/>
                    <a:lumOff val="25000"/>
                  </a:schemeClr>
                </a:solidFill>
                <a:latin typeface="Century Gothic" panose="020B0502020202020204" pitchFamily="34" charset="0"/>
              </a:defRPr>
            </a:lvl1pPr>
            <a:lvl2pPr>
              <a:defRPr sz="2800">
                <a:solidFill>
                  <a:schemeClr val="tx1">
                    <a:lumMod val="75000"/>
                    <a:lumOff val="25000"/>
                  </a:schemeClr>
                </a:solidFill>
                <a:latin typeface="Century Gothic" panose="020B0502020202020204" pitchFamily="34" charset="0"/>
              </a:defRPr>
            </a:lvl2pPr>
            <a:lvl3pPr>
              <a:defRPr sz="2400">
                <a:solidFill>
                  <a:schemeClr val="tx1">
                    <a:lumMod val="75000"/>
                    <a:lumOff val="25000"/>
                  </a:schemeClr>
                </a:solidFill>
                <a:latin typeface="Century Gothic" panose="020B0502020202020204" pitchFamily="34" charset="0"/>
              </a:defRPr>
            </a:lvl3pPr>
            <a:lvl4pPr>
              <a:defRPr sz="2000">
                <a:solidFill>
                  <a:schemeClr val="tx1">
                    <a:lumMod val="75000"/>
                    <a:lumOff val="25000"/>
                  </a:schemeClr>
                </a:solidFill>
                <a:latin typeface="Century Gothic" panose="020B0502020202020204" pitchFamily="34" charset="0"/>
              </a:defRPr>
            </a:lvl4pPr>
            <a:lvl5pPr>
              <a:defRPr sz="2000">
                <a:solidFill>
                  <a:schemeClr val="tx1">
                    <a:lumMod val="75000"/>
                    <a:lumOff val="25000"/>
                  </a:schemeClr>
                </a:solidFill>
                <a:latin typeface="Century Gothic" panose="020B0502020202020204" pitchFamily="34" charset="0"/>
              </a:defRPr>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solidFill>
                  <a:schemeClr val="tx1">
                    <a:lumMod val="75000"/>
                    <a:lumOff val="25000"/>
                  </a:schemeClr>
                </a:solidFill>
                <a:latin typeface="Century Gothic" panose="020B0502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pic>
        <p:nvPicPr>
          <p:cNvPr id="17" name="Imag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19"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0"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83425740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2" name="Rectangle 11"/>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userDrawn="1"/>
        </p:nvSpPr>
        <p:spPr>
          <a:xfrm>
            <a:off x="-8817" y="0"/>
            <a:ext cx="367553" cy="6858000"/>
          </a:xfrm>
          <a:prstGeom prst="rect">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9788" y="457200"/>
            <a:ext cx="3932237" cy="1600200"/>
          </a:xfrm>
        </p:spPr>
        <p:txBody>
          <a:bodyPr anchor="b"/>
          <a:lstStyle>
            <a:lvl1pPr>
              <a:defRPr sz="3200"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solidFill>
                  <a:schemeClr val="tx1">
                    <a:lumMod val="75000"/>
                    <a:lumOff val="25000"/>
                  </a:schemeClr>
                </a:solidFill>
                <a:latin typeface="Century Gothic" panose="020B0502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solidFill>
                  <a:schemeClr val="tx1">
                    <a:lumMod val="75000"/>
                    <a:lumOff val="25000"/>
                  </a:schemeClr>
                </a:solidFill>
                <a:latin typeface="Century Gothic" panose="020B0502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pic>
        <p:nvPicPr>
          <p:cNvPr id="18" name="Imag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0"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0717154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11" name="Rectangle 10"/>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userDrawn="1"/>
        </p:nvSpPr>
        <p:spPr>
          <a:xfrm>
            <a:off x="-8817" y="0"/>
            <a:ext cx="367553" cy="6858000"/>
          </a:xfrm>
          <a:prstGeom prst="rect">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vertical 2"/>
          <p:cNvSpPr>
            <a:spLocks noGrp="1"/>
          </p:cNvSpPr>
          <p:nvPr>
            <p:ph type="body" orient="vert" idx="1"/>
          </p:nvPr>
        </p:nvSpPr>
        <p:spPr>
          <a:xfrm>
            <a:off x="838200" y="1834678"/>
            <a:ext cx="10515600" cy="4351338"/>
          </a:xfrm>
        </p:spPr>
        <p:txBody>
          <a:bodyPr vert="eaVert"/>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cxnSp>
        <p:nvCxnSpPr>
          <p:cNvPr id="15" name="Connecteur droit 14"/>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8" name="Imag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0"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3670148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11" name="Rectangle 10"/>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userDrawn="1"/>
        </p:nvSpPr>
        <p:spPr>
          <a:xfrm>
            <a:off x="-8817" y="0"/>
            <a:ext cx="367553" cy="6858000"/>
          </a:xfrm>
          <a:prstGeom prst="rect">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vertical 1"/>
          <p:cNvSpPr>
            <a:spLocks noGrp="1"/>
          </p:cNvSpPr>
          <p:nvPr>
            <p:ph type="title" orient="vert"/>
          </p:nvPr>
        </p:nvSpPr>
        <p:spPr>
          <a:xfrm>
            <a:off x="8724900" y="365125"/>
            <a:ext cx="2628900" cy="5811838"/>
          </a:xfrm>
        </p:spPr>
        <p:txBody>
          <a:bodyPr vert="eaVert"/>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8" name="Imag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9"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9246665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Diapositive de titr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990600" y="513067"/>
            <a:ext cx="10515600" cy="5328592"/>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68382" y="2006006"/>
            <a:ext cx="3461407" cy="1352277"/>
          </a:xfrm>
          <a:prstGeom prst="rect">
            <a:avLst/>
          </a:prstGeom>
        </p:spPr>
      </p:pic>
      <p:sp>
        <p:nvSpPr>
          <p:cNvPr id="2" name="Titre 1"/>
          <p:cNvSpPr>
            <a:spLocks noGrp="1"/>
          </p:cNvSpPr>
          <p:nvPr>
            <p:ph type="ctrTitle" hasCustomPrompt="1"/>
          </p:nvPr>
        </p:nvSpPr>
        <p:spPr>
          <a:xfrm>
            <a:off x="0" y="-296394"/>
            <a:ext cx="12192000" cy="1821884"/>
          </a:xfrm>
        </p:spPr>
        <p:txBody>
          <a:bodyPr anchor="b">
            <a:normAutofit/>
          </a:bodyPr>
          <a:lstStyle>
            <a:lvl1pPr algn="ctr">
              <a:defRPr sz="4400" b="0">
                <a:solidFill>
                  <a:schemeClr val="tx1">
                    <a:lumMod val="75000"/>
                    <a:lumOff val="25000"/>
                  </a:schemeClr>
                </a:solidFill>
                <a:latin typeface="Century Gothic" panose="020B0502020202020204" pitchFamily="34" charset="0"/>
              </a:defRPr>
            </a:lvl1pPr>
          </a:lstStyle>
          <a:p>
            <a:r>
              <a:rPr lang="fr-FR"/>
              <a:t>Modifiez le style </a:t>
            </a:r>
            <a:br>
              <a:rPr lang="fr-FR"/>
            </a:br>
            <a:r>
              <a:rPr lang="fr-FR"/>
              <a:t>du titre</a:t>
            </a:r>
          </a:p>
        </p:txBody>
      </p:sp>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5" name="Titre 1"/>
          <p:cNvSpPr txBox="1">
            <a:spLocks/>
          </p:cNvSpPr>
          <p:nvPr userDrawn="1"/>
        </p:nvSpPr>
        <p:spPr>
          <a:xfrm>
            <a:off x="3521857" y="3069909"/>
            <a:ext cx="5122769" cy="341649"/>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4400" b="0" kern="1200">
                <a:solidFill>
                  <a:schemeClr val="tx1">
                    <a:lumMod val="75000"/>
                    <a:lumOff val="25000"/>
                  </a:schemeClr>
                </a:solidFill>
                <a:latin typeface="Century Gothic" panose="020B0502020202020204" pitchFamily="34" charset="0"/>
                <a:ea typeface="+mj-ea"/>
                <a:cs typeface="+mj-cs"/>
              </a:defRPr>
            </a:lvl1pPr>
          </a:lstStyle>
          <a:p>
            <a:r>
              <a:rPr lang="fr-FR"/>
              <a:t>www.nelite.com</a:t>
            </a:r>
          </a:p>
        </p:txBody>
      </p:sp>
      <p:sp>
        <p:nvSpPr>
          <p:cNvPr id="8"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53023150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Vide">
    <p:spTree>
      <p:nvGrpSpPr>
        <p:cNvPr id="1" name=""/>
        <p:cNvGrpSpPr/>
        <p:nvPr/>
      </p:nvGrpSpPr>
      <p:grpSpPr>
        <a:xfrm>
          <a:off x="0" y="0"/>
          <a:ext cx="0" cy="0"/>
          <a:chOff x="0" y="0"/>
          <a:chExt cx="0" cy="0"/>
        </a:xfrm>
      </p:grpSpPr>
      <p:sp>
        <p:nvSpPr>
          <p:cNvPr id="21" name="Rectangle 20"/>
          <p:cNvSpPr/>
          <p:nvPr userDrawn="1"/>
        </p:nvSpPr>
        <p:spPr>
          <a:xfrm>
            <a:off x="838201" y="764704"/>
            <a:ext cx="10515599" cy="5328592"/>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5"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1103745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apositive de titr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990600" y="576444"/>
            <a:ext cx="10515600" cy="5328592"/>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68378" y="3291577"/>
            <a:ext cx="3461407" cy="1352277"/>
          </a:xfrm>
          <a:prstGeom prst="rect">
            <a:avLst/>
          </a:prstGeom>
        </p:spPr>
      </p:pic>
      <p:sp>
        <p:nvSpPr>
          <p:cNvPr id="14" name="ZoneTexte 13"/>
          <p:cNvSpPr txBox="1"/>
          <p:nvPr userDrawn="1"/>
        </p:nvSpPr>
        <p:spPr>
          <a:xfrm>
            <a:off x="6533640" y="4406050"/>
            <a:ext cx="1296145" cy="369332"/>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latin typeface="Century Gothic" panose="020B0502020202020204" pitchFamily="34" charset="0"/>
              </a:rPr>
              <a:t>IT </a:t>
            </a:r>
            <a:r>
              <a:rPr lang="fr-FR" err="1">
                <a:latin typeface="Century Gothic" panose="020B0502020202020204" pitchFamily="34" charset="0"/>
              </a:rPr>
              <a:t>Advisor</a:t>
            </a:r>
            <a:endParaRPr lang="fr-FR">
              <a:latin typeface="Century Gothic" panose="020B0502020202020204" pitchFamily="34" charset="0"/>
            </a:endParaRPr>
          </a:p>
        </p:txBody>
      </p:sp>
      <p:sp>
        <p:nvSpPr>
          <p:cNvPr id="2" name="Titre 1"/>
          <p:cNvSpPr>
            <a:spLocks noGrp="1"/>
          </p:cNvSpPr>
          <p:nvPr>
            <p:ph type="ctrTitle" hasCustomPrompt="1"/>
          </p:nvPr>
        </p:nvSpPr>
        <p:spPr>
          <a:xfrm>
            <a:off x="0" y="952965"/>
            <a:ext cx="12192000" cy="1821884"/>
          </a:xfrm>
        </p:spPr>
        <p:txBody>
          <a:bodyPr anchor="b">
            <a:normAutofit/>
          </a:bodyPr>
          <a:lstStyle>
            <a:lvl1pPr algn="ctr">
              <a:defRPr sz="4400" b="0">
                <a:solidFill>
                  <a:schemeClr val="tx1">
                    <a:lumMod val="75000"/>
                    <a:lumOff val="25000"/>
                  </a:schemeClr>
                </a:solidFill>
                <a:latin typeface="Century Gothic" panose="020B0502020202020204" pitchFamily="34" charset="0"/>
              </a:defRPr>
            </a:lvl1pPr>
          </a:lstStyle>
          <a:p>
            <a:r>
              <a:rPr lang="fr-FR"/>
              <a:t>Modifiez le style </a:t>
            </a:r>
            <a:br>
              <a:rPr lang="fr-FR"/>
            </a:br>
            <a:r>
              <a:rPr lang="fr-FR"/>
              <a:t>du titre</a:t>
            </a:r>
          </a:p>
        </p:txBody>
      </p:sp>
      <p:sp>
        <p:nvSpPr>
          <p:cNvPr id="19"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Tree>
    <p:extLst>
      <p:ext uri="{BB962C8B-B14F-4D97-AF65-F5344CB8AC3E}">
        <p14:creationId xmlns:p14="http://schemas.microsoft.com/office/powerpoint/2010/main" val="10770496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Vide">
    <p:bg>
      <p:bgPr>
        <a:solidFill>
          <a:srgbClr val="00B0F0"/>
        </a:solidFill>
        <a:effectLst/>
      </p:bgPr>
    </p:bg>
    <p:spTree>
      <p:nvGrpSpPr>
        <p:cNvPr id="1" name=""/>
        <p:cNvGrpSpPr/>
        <p:nvPr/>
      </p:nvGrpSpPr>
      <p:grpSpPr>
        <a:xfrm>
          <a:off x="0" y="0"/>
          <a:ext cx="0" cy="0"/>
          <a:chOff x="0" y="0"/>
          <a:chExt cx="0" cy="0"/>
        </a:xfrm>
      </p:grpSpPr>
      <p:pic>
        <p:nvPicPr>
          <p:cNvPr id="19" name="Imag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2"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7"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604573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14" name="Rectangle 13"/>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userDrawn="1"/>
        </p:nvSpPr>
        <p:spPr>
          <a:xfrm>
            <a:off x="-8817" y="0"/>
            <a:ext cx="367553" cy="6858000"/>
          </a:xfrm>
          <a:prstGeom prst="rect">
            <a:avLst/>
          </a:prstGeom>
          <a:solidFill>
            <a:srgbClr val="FF66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2"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7"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6542443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userDrawn="1"/>
        </p:nvSpPr>
        <p:spPr>
          <a:xfrm>
            <a:off x="-8817" y="0"/>
            <a:ext cx="367553" cy="6858000"/>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du contenu 2"/>
          <p:cNvSpPr>
            <a:spLocks noGrp="1"/>
          </p:cNvSpPr>
          <p:nvPr>
            <p:ph idx="1"/>
          </p:nvPr>
        </p:nvSpPr>
        <p:spPr>
          <a:xfrm>
            <a:off x="838200" y="1135321"/>
            <a:ext cx="10515600" cy="435133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9" name="Imag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cxnSp>
        <p:nvCxnSpPr>
          <p:cNvPr id="10" name="Connecteur droit 9"/>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1"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1484061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8" name="Rectangle 7"/>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userDrawn="1"/>
        </p:nvSpPr>
        <p:spPr>
          <a:xfrm>
            <a:off x="-8817" y="0"/>
            <a:ext cx="367553" cy="6858000"/>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p:cNvSpPr>
            <a:spLocks noGrp="1"/>
          </p:cNvSpPr>
          <p:nvPr>
            <p:ph sz="half" idx="1"/>
          </p:nvPr>
        </p:nvSpPr>
        <p:spPr>
          <a:xfrm>
            <a:off x="838200" y="1126373"/>
            <a:ext cx="5181600" cy="435133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126373"/>
            <a:ext cx="5181600" cy="435133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0" name="Imag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cxnSp>
        <p:nvCxnSpPr>
          <p:cNvPr id="11" name="Connecteur droit 10"/>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18"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2"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11838589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1" name="Rectangle 30"/>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userDrawn="1"/>
        </p:nvSpPr>
        <p:spPr>
          <a:xfrm>
            <a:off x="-8817" y="0"/>
            <a:ext cx="367553" cy="6858000"/>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2"/>
          <p:cNvSpPr>
            <a:spLocks noGrp="1"/>
          </p:cNvSpPr>
          <p:nvPr>
            <p:ph type="body" idx="1"/>
          </p:nvPr>
        </p:nvSpPr>
        <p:spPr>
          <a:xfrm>
            <a:off x="839788" y="1134316"/>
            <a:ext cx="5157787" cy="823912"/>
          </a:xfrm>
        </p:spPr>
        <p:txBody>
          <a:bodyPr anchor="b"/>
          <a:lstStyle>
            <a:lvl1pPr marL="0" indent="0">
              <a:buNone/>
              <a:defRPr sz="2400" b="0">
                <a:solidFill>
                  <a:schemeClr val="tx1">
                    <a:lumMod val="75000"/>
                    <a:lumOff val="25000"/>
                  </a:schemeClr>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1958228"/>
            <a:ext cx="5157787" cy="368458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134316"/>
            <a:ext cx="5183188" cy="823912"/>
          </a:xfrm>
        </p:spPr>
        <p:txBody>
          <a:bodyPr anchor="b"/>
          <a:lstStyle>
            <a:lvl1pPr marL="0" indent="0">
              <a:buNone/>
              <a:defRPr sz="2400" b="0">
                <a:solidFill>
                  <a:schemeClr val="tx1">
                    <a:lumMod val="75000"/>
                    <a:lumOff val="25000"/>
                  </a:schemeClr>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1958228"/>
            <a:ext cx="5183188" cy="368458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34" name="Connecteur droit 33"/>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pic>
        <p:nvPicPr>
          <p:cNvPr id="38" name="Imag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4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3"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5178312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10" name="Rectangle 9"/>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userDrawn="1"/>
        </p:nvSpPr>
        <p:spPr>
          <a:xfrm>
            <a:off x="-8817" y="0"/>
            <a:ext cx="367553" cy="6858000"/>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12"/>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8" name="Image 2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9"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2"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9"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22784585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14" name="Rectangle 13"/>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userDrawn="1"/>
        </p:nvSpPr>
        <p:spPr>
          <a:xfrm>
            <a:off x="-8817" y="0"/>
            <a:ext cx="367553" cy="6858000"/>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2"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7"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72586399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12" name="Rectangle 11"/>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userDrawn="1"/>
        </p:nvSpPr>
        <p:spPr>
          <a:xfrm>
            <a:off x="-8817" y="0"/>
            <a:ext cx="367553" cy="6858000"/>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9788" y="457200"/>
            <a:ext cx="3932237" cy="1600200"/>
          </a:xfrm>
        </p:spPr>
        <p:txBody>
          <a:bodyPr anchor="b"/>
          <a:lstStyle>
            <a:lvl1pPr>
              <a:defRPr sz="3200"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solidFill>
                  <a:schemeClr val="tx1">
                    <a:lumMod val="75000"/>
                    <a:lumOff val="25000"/>
                  </a:schemeClr>
                </a:solidFill>
                <a:latin typeface="Century Gothic" panose="020B0502020202020204" pitchFamily="34" charset="0"/>
              </a:defRPr>
            </a:lvl1pPr>
            <a:lvl2pPr>
              <a:defRPr sz="2800">
                <a:solidFill>
                  <a:schemeClr val="tx1">
                    <a:lumMod val="75000"/>
                    <a:lumOff val="25000"/>
                  </a:schemeClr>
                </a:solidFill>
                <a:latin typeface="Century Gothic" panose="020B0502020202020204" pitchFamily="34" charset="0"/>
              </a:defRPr>
            </a:lvl2pPr>
            <a:lvl3pPr>
              <a:defRPr sz="2400">
                <a:solidFill>
                  <a:schemeClr val="tx1">
                    <a:lumMod val="75000"/>
                    <a:lumOff val="25000"/>
                  </a:schemeClr>
                </a:solidFill>
                <a:latin typeface="Century Gothic" panose="020B0502020202020204" pitchFamily="34" charset="0"/>
              </a:defRPr>
            </a:lvl3pPr>
            <a:lvl4pPr>
              <a:defRPr sz="2000">
                <a:solidFill>
                  <a:schemeClr val="tx1">
                    <a:lumMod val="75000"/>
                    <a:lumOff val="25000"/>
                  </a:schemeClr>
                </a:solidFill>
                <a:latin typeface="Century Gothic" panose="020B0502020202020204" pitchFamily="34" charset="0"/>
              </a:defRPr>
            </a:lvl4pPr>
            <a:lvl5pPr>
              <a:defRPr sz="2000">
                <a:solidFill>
                  <a:schemeClr val="tx1">
                    <a:lumMod val="75000"/>
                    <a:lumOff val="25000"/>
                  </a:schemeClr>
                </a:solidFill>
                <a:latin typeface="Century Gothic" panose="020B0502020202020204" pitchFamily="34" charset="0"/>
              </a:defRPr>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solidFill>
                  <a:schemeClr val="tx1">
                    <a:lumMod val="75000"/>
                    <a:lumOff val="25000"/>
                  </a:schemeClr>
                </a:solidFill>
                <a:latin typeface="Century Gothic" panose="020B0502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pic>
        <p:nvPicPr>
          <p:cNvPr id="17" name="Imag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19"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0"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5140272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2" name="Rectangle 11"/>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userDrawn="1"/>
        </p:nvSpPr>
        <p:spPr>
          <a:xfrm>
            <a:off x="-8817" y="0"/>
            <a:ext cx="367553" cy="6858000"/>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9788" y="457200"/>
            <a:ext cx="3932237" cy="1600200"/>
          </a:xfrm>
        </p:spPr>
        <p:txBody>
          <a:bodyPr anchor="b"/>
          <a:lstStyle>
            <a:lvl1pPr>
              <a:defRPr sz="3200"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solidFill>
                  <a:schemeClr val="tx1">
                    <a:lumMod val="75000"/>
                    <a:lumOff val="25000"/>
                  </a:schemeClr>
                </a:solidFill>
                <a:latin typeface="Century Gothic" panose="020B0502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solidFill>
                  <a:schemeClr val="tx1">
                    <a:lumMod val="75000"/>
                    <a:lumOff val="25000"/>
                  </a:schemeClr>
                </a:solidFill>
                <a:latin typeface="Century Gothic" panose="020B0502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pic>
        <p:nvPicPr>
          <p:cNvPr id="18" name="Imag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0"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0611963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11" name="Rectangle 10"/>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userDrawn="1"/>
        </p:nvSpPr>
        <p:spPr>
          <a:xfrm>
            <a:off x="-8817" y="0"/>
            <a:ext cx="367553" cy="6858000"/>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vertical 2"/>
          <p:cNvSpPr>
            <a:spLocks noGrp="1"/>
          </p:cNvSpPr>
          <p:nvPr>
            <p:ph type="body" orient="vert" idx="1"/>
          </p:nvPr>
        </p:nvSpPr>
        <p:spPr>
          <a:xfrm>
            <a:off x="838200" y="1834678"/>
            <a:ext cx="10515600" cy="4351338"/>
          </a:xfrm>
        </p:spPr>
        <p:txBody>
          <a:bodyPr vert="eaVert"/>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cxnSp>
        <p:nvCxnSpPr>
          <p:cNvPr id="15" name="Connecteur droit 14"/>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8" name="Imag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0"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72832192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11" name="Rectangle 10"/>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userDrawn="1"/>
        </p:nvSpPr>
        <p:spPr>
          <a:xfrm>
            <a:off x="-8817" y="0"/>
            <a:ext cx="367553" cy="6858000"/>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vertical 1"/>
          <p:cNvSpPr>
            <a:spLocks noGrp="1"/>
          </p:cNvSpPr>
          <p:nvPr>
            <p:ph type="title" orient="vert"/>
          </p:nvPr>
        </p:nvSpPr>
        <p:spPr>
          <a:xfrm>
            <a:off x="8724900" y="365125"/>
            <a:ext cx="2628900" cy="5811838"/>
          </a:xfrm>
        </p:spPr>
        <p:txBody>
          <a:bodyPr vert="eaVert"/>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8" name="Imag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9"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417131058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Diapositive de titr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990600" y="513067"/>
            <a:ext cx="10515600" cy="5328592"/>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68382" y="2006006"/>
            <a:ext cx="3461407" cy="1352277"/>
          </a:xfrm>
          <a:prstGeom prst="rect">
            <a:avLst/>
          </a:prstGeom>
        </p:spPr>
      </p:pic>
      <p:sp>
        <p:nvSpPr>
          <p:cNvPr id="2" name="Titre 1"/>
          <p:cNvSpPr>
            <a:spLocks noGrp="1"/>
          </p:cNvSpPr>
          <p:nvPr>
            <p:ph type="ctrTitle" hasCustomPrompt="1"/>
          </p:nvPr>
        </p:nvSpPr>
        <p:spPr>
          <a:xfrm>
            <a:off x="0" y="-296394"/>
            <a:ext cx="12192000" cy="1821884"/>
          </a:xfrm>
        </p:spPr>
        <p:txBody>
          <a:bodyPr anchor="b">
            <a:normAutofit/>
          </a:bodyPr>
          <a:lstStyle>
            <a:lvl1pPr algn="ctr">
              <a:defRPr sz="4400" b="0">
                <a:solidFill>
                  <a:schemeClr val="tx1">
                    <a:lumMod val="75000"/>
                    <a:lumOff val="25000"/>
                  </a:schemeClr>
                </a:solidFill>
                <a:latin typeface="Century Gothic" panose="020B0502020202020204" pitchFamily="34" charset="0"/>
              </a:defRPr>
            </a:lvl1pPr>
          </a:lstStyle>
          <a:p>
            <a:r>
              <a:rPr lang="fr-FR"/>
              <a:t>Modifiez le style </a:t>
            </a:r>
            <a:br>
              <a:rPr lang="fr-FR"/>
            </a:br>
            <a:r>
              <a:rPr lang="fr-FR"/>
              <a:t>du titre</a:t>
            </a:r>
          </a:p>
        </p:txBody>
      </p:sp>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5" name="Titre 1"/>
          <p:cNvSpPr txBox="1">
            <a:spLocks/>
          </p:cNvSpPr>
          <p:nvPr userDrawn="1"/>
        </p:nvSpPr>
        <p:spPr>
          <a:xfrm>
            <a:off x="3521857" y="3069909"/>
            <a:ext cx="5122769" cy="341649"/>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4400" b="0" kern="1200">
                <a:solidFill>
                  <a:schemeClr val="tx1">
                    <a:lumMod val="75000"/>
                    <a:lumOff val="25000"/>
                  </a:schemeClr>
                </a:solidFill>
                <a:latin typeface="Century Gothic" panose="020B0502020202020204" pitchFamily="34" charset="0"/>
                <a:ea typeface="+mj-ea"/>
                <a:cs typeface="+mj-cs"/>
              </a:defRPr>
            </a:lvl1pPr>
          </a:lstStyle>
          <a:p>
            <a:r>
              <a:rPr lang="fr-FR"/>
              <a:t>www.nelite.com</a:t>
            </a:r>
          </a:p>
        </p:txBody>
      </p:sp>
      <p:sp>
        <p:nvSpPr>
          <p:cNvPr id="8"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4099193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12" name="Rectangle 11"/>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userDrawn="1"/>
        </p:nvSpPr>
        <p:spPr>
          <a:xfrm>
            <a:off x="-8817" y="0"/>
            <a:ext cx="367553" cy="6858000"/>
          </a:xfrm>
          <a:prstGeom prst="rect">
            <a:avLst/>
          </a:prstGeom>
          <a:solidFill>
            <a:srgbClr val="FF66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9788" y="457200"/>
            <a:ext cx="3932237" cy="1600200"/>
          </a:xfrm>
        </p:spPr>
        <p:txBody>
          <a:bodyPr anchor="b"/>
          <a:lstStyle>
            <a:lvl1pPr>
              <a:defRPr sz="3200"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solidFill>
                  <a:schemeClr val="tx1">
                    <a:lumMod val="75000"/>
                    <a:lumOff val="25000"/>
                  </a:schemeClr>
                </a:solidFill>
                <a:latin typeface="Century Gothic" panose="020B0502020202020204" pitchFamily="34" charset="0"/>
              </a:defRPr>
            </a:lvl1pPr>
            <a:lvl2pPr>
              <a:defRPr sz="2800">
                <a:solidFill>
                  <a:schemeClr val="tx1">
                    <a:lumMod val="75000"/>
                    <a:lumOff val="25000"/>
                  </a:schemeClr>
                </a:solidFill>
                <a:latin typeface="Century Gothic" panose="020B0502020202020204" pitchFamily="34" charset="0"/>
              </a:defRPr>
            </a:lvl2pPr>
            <a:lvl3pPr>
              <a:defRPr sz="2400">
                <a:solidFill>
                  <a:schemeClr val="tx1">
                    <a:lumMod val="75000"/>
                    <a:lumOff val="25000"/>
                  </a:schemeClr>
                </a:solidFill>
                <a:latin typeface="Century Gothic" panose="020B0502020202020204" pitchFamily="34" charset="0"/>
              </a:defRPr>
            </a:lvl3pPr>
            <a:lvl4pPr>
              <a:defRPr sz="2000">
                <a:solidFill>
                  <a:schemeClr val="tx1">
                    <a:lumMod val="75000"/>
                    <a:lumOff val="25000"/>
                  </a:schemeClr>
                </a:solidFill>
                <a:latin typeface="Century Gothic" panose="020B0502020202020204" pitchFamily="34" charset="0"/>
              </a:defRPr>
            </a:lvl4pPr>
            <a:lvl5pPr>
              <a:defRPr sz="2000">
                <a:solidFill>
                  <a:schemeClr val="tx1">
                    <a:lumMod val="75000"/>
                    <a:lumOff val="25000"/>
                  </a:schemeClr>
                </a:solidFill>
                <a:latin typeface="Century Gothic" panose="020B0502020202020204" pitchFamily="34" charset="0"/>
              </a:defRPr>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solidFill>
                  <a:schemeClr val="tx1">
                    <a:lumMod val="75000"/>
                    <a:lumOff val="25000"/>
                  </a:schemeClr>
                </a:solidFill>
                <a:latin typeface="Century Gothic" panose="020B0502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pic>
        <p:nvPicPr>
          <p:cNvPr id="17" name="Imag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19"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0"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680011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Vide">
    <p:spTree>
      <p:nvGrpSpPr>
        <p:cNvPr id="1" name=""/>
        <p:cNvGrpSpPr/>
        <p:nvPr/>
      </p:nvGrpSpPr>
      <p:grpSpPr>
        <a:xfrm>
          <a:off x="0" y="0"/>
          <a:ext cx="0" cy="0"/>
          <a:chOff x="0" y="0"/>
          <a:chExt cx="0" cy="0"/>
        </a:xfrm>
      </p:grpSpPr>
      <p:sp>
        <p:nvSpPr>
          <p:cNvPr id="21" name="Rectangle 20"/>
          <p:cNvSpPr/>
          <p:nvPr userDrawn="1"/>
        </p:nvSpPr>
        <p:spPr>
          <a:xfrm>
            <a:off x="838201" y="764704"/>
            <a:ext cx="10515599" cy="5328592"/>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5"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69769114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i-FI"/>
          </a:p>
        </p:txBody>
      </p:sp>
    </p:spTree>
    <p:extLst>
      <p:ext uri="{BB962C8B-B14F-4D97-AF65-F5344CB8AC3E}">
        <p14:creationId xmlns:p14="http://schemas.microsoft.com/office/powerpoint/2010/main" val="114040947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apositive de titr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990600" y="576444"/>
            <a:ext cx="10515600" cy="5328592"/>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68378" y="3291577"/>
            <a:ext cx="3461407" cy="1352277"/>
          </a:xfrm>
          <a:prstGeom prst="rect">
            <a:avLst/>
          </a:prstGeom>
        </p:spPr>
      </p:pic>
      <p:sp>
        <p:nvSpPr>
          <p:cNvPr id="14" name="ZoneTexte 13"/>
          <p:cNvSpPr txBox="1"/>
          <p:nvPr userDrawn="1"/>
        </p:nvSpPr>
        <p:spPr>
          <a:xfrm>
            <a:off x="6533640" y="4406050"/>
            <a:ext cx="1296145" cy="369332"/>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latin typeface="Century Gothic" panose="020B0502020202020204" pitchFamily="34" charset="0"/>
              </a:rPr>
              <a:t>IT </a:t>
            </a:r>
            <a:r>
              <a:rPr lang="fr-FR" err="1">
                <a:latin typeface="Century Gothic" panose="020B0502020202020204" pitchFamily="34" charset="0"/>
              </a:rPr>
              <a:t>Advisor</a:t>
            </a:r>
            <a:endParaRPr lang="fr-FR">
              <a:latin typeface="Century Gothic" panose="020B0502020202020204" pitchFamily="34" charset="0"/>
            </a:endParaRPr>
          </a:p>
        </p:txBody>
      </p:sp>
      <p:sp>
        <p:nvSpPr>
          <p:cNvPr id="2" name="Titre 1"/>
          <p:cNvSpPr>
            <a:spLocks noGrp="1"/>
          </p:cNvSpPr>
          <p:nvPr>
            <p:ph type="ctrTitle" hasCustomPrompt="1"/>
          </p:nvPr>
        </p:nvSpPr>
        <p:spPr>
          <a:xfrm>
            <a:off x="0" y="952965"/>
            <a:ext cx="12192000" cy="1821884"/>
          </a:xfrm>
        </p:spPr>
        <p:txBody>
          <a:bodyPr anchor="b">
            <a:normAutofit/>
          </a:bodyPr>
          <a:lstStyle>
            <a:lvl1pPr algn="ctr">
              <a:defRPr sz="4400" b="0">
                <a:solidFill>
                  <a:schemeClr val="tx1">
                    <a:lumMod val="75000"/>
                    <a:lumOff val="25000"/>
                  </a:schemeClr>
                </a:solidFill>
                <a:latin typeface="Century Gothic" panose="020B0502020202020204" pitchFamily="34" charset="0"/>
              </a:defRPr>
            </a:lvl1pPr>
          </a:lstStyle>
          <a:p>
            <a:r>
              <a:rPr lang="fr-FR"/>
              <a:t>Modifiez le style </a:t>
            </a:r>
            <a:br>
              <a:rPr lang="fr-FR"/>
            </a:br>
            <a:r>
              <a:rPr lang="fr-FR"/>
              <a:t>du titre</a:t>
            </a:r>
          </a:p>
        </p:txBody>
      </p:sp>
      <p:sp>
        <p:nvSpPr>
          <p:cNvPr id="19"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Tree>
    <p:extLst>
      <p:ext uri="{BB962C8B-B14F-4D97-AF65-F5344CB8AC3E}">
        <p14:creationId xmlns:p14="http://schemas.microsoft.com/office/powerpoint/2010/main" val="6798432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Vide">
    <p:bg>
      <p:bgPr>
        <a:solidFill>
          <a:srgbClr val="FFC000"/>
        </a:solidFill>
        <a:effectLst/>
      </p:bgPr>
    </p:bg>
    <p:spTree>
      <p:nvGrpSpPr>
        <p:cNvPr id="1" name=""/>
        <p:cNvGrpSpPr/>
        <p:nvPr/>
      </p:nvGrpSpPr>
      <p:grpSpPr>
        <a:xfrm>
          <a:off x="0" y="0"/>
          <a:ext cx="0" cy="0"/>
          <a:chOff x="0" y="0"/>
          <a:chExt cx="0" cy="0"/>
        </a:xfrm>
      </p:grpSpPr>
      <p:pic>
        <p:nvPicPr>
          <p:cNvPr id="19" name="Imag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2"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7"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5702644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userDrawn="1"/>
        </p:nvSpPr>
        <p:spPr>
          <a:xfrm>
            <a:off x="-8817" y="0"/>
            <a:ext cx="367553" cy="6858000"/>
          </a:xfrm>
          <a:prstGeom prst="rect">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du contenu 2"/>
          <p:cNvSpPr>
            <a:spLocks noGrp="1"/>
          </p:cNvSpPr>
          <p:nvPr>
            <p:ph idx="1"/>
          </p:nvPr>
        </p:nvSpPr>
        <p:spPr>
          <a:xfrm>
            <a:off x="838200" y="1135321"/>
            <a:ext cx="10515600" cy="435133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9" name="Imag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cxnSp>
        <p:nvCxnSpPr>
          <p:cNvPr id="10" name="Connecteur droit 9"/>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1"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5907804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8" name="Rectangle 7"/>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userDrawn="1"/>
        </p:nvSpPr>
        <p:spPr>
          <a:xfrm>
            <a:off x="-8817" y="0"/>
            <a:ext cx="367553" cy="6858000"/>
          </a:xfrm>
          <a:prstGeom prst="rect">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p:cNvSpPr>
            <a:spLocks noGrp="1"/>
          </p:cNvSpPr>
          <p:nvPr>
            <p:ph sz="half" idx="1"/>
          </p:nvPr>
        </p:nvSpPr>
        <p:spPr>
          <a:xfrm>
            <a:off x="838200" y="1126373"/>
            <a:ext cx="5181600" cy="435133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126373"/>
            <a:ext cx="5181600" cy="435133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0" name="Imag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cxnSp>
        <p:nvCxnSpPr>
          <p:cNvPr id="11" name="Connecteur droit 10"/>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18"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2"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08378686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1" name="Rectangle 30"/>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userDrawn="1"/>
        </p:nvSpPr>
        <p:spPr>
          <a:xfrm>
            <a:off x="-8817" y="0"/>
            <a:ext cx="367553" cy="6858000"/>
          </a:xfrm>
          <a:prstGeom prst="rect">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2"/>
          <p:cNvSpPr>
            <a:spLocks noGrp="1"/>
          </p:cNvSpPr>
          <p:nvPr>
            <p:ph type="body" idx="1"/>
          </p:nvPr>
        </p:nvSpPr>
        <p:spPr>
          <a:xfrm>
            <a:off x="839788" y="1134316"/>
            <a:ext cx="5157787" cy="823912"/>
          </a:xfrm>
        </p:spPr>
        <p:txBody>
          <a:bodyPr anchor="b"/>
          <a:lstStyle>
            <a:lvl1pPr marL="0" indent="0">
              <a:buNone/>
              <a:defRPr sz="2400" b="0">
                <a:solidFill>
                  <a:schemeClr val="tx1">
                    <a:lumMod val="75000"/>
                    <a:lumOff val="25000"/>
                  </a:schemeClr>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1958228"/>
            <a:ext cx="5157787" cy="368458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134316"/>
            <a:ext cx="5183188" cy="823912"/>
          </a:xfrm>
        </p:spPr>
        <p:txBody>
          <a:bodyPr anchor="b"/>
          <a:lstStyle>
            <a:lvl1pPr marL="0" indent="0">
              <a:buNone/>
              <a:defRPr sz="2400" b="0">
                <a:solidFill>
                  <a:schemeClr val="tx1">
                    <a:lumMod val="75000"/>
                    <a:lumOff val="25000"/>
                  </a:schemeClr>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1958228"/>
            <a:ext cx="5183188" cy="368458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34" name="Connecteur droit 33"/>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pic>
        <p:nvPicPr>
          <p:cNvPr id="38" name="Imag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4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3"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81433900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10" name="Rectangle 9"/>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userDrawn="1"/>
        </p:nvSpPr>
        <p:spPr>
          <a:xfrm>
            <a:off x="-8817" y="0"/>
            <a:ext cx="367553" cy="6858000"/>
          </a:xfrm>
          <a:prstGeom prst="rect">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12"/>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8" name="Image 2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9"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2"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9"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3985080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14" name="Rectangle 13"/>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userDrawn="1"/>
        </p:nvSpPr>
        <p:spPr>
          <a:xfrm>
            <a:off x="-8817" y="0"/>
            <a:ext cx="367553" cy="6858000"/>
          </a:xfrm>
          <a:prstGeom prst="rect">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2"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7"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404874859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12" name="Rectangle 11"/>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userDrawn="1"/>
        </p:nvSpPr>
        <p:spPr>
          <a:xfrm>
            <a:off x="-8817" y="0"/>
            <a:ext cx="367553" cy="6858000"/>
          </a:xfrm>
          <a:prstGeom prst="rect">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9788" y="457200"/>
            <a:ext cx="3932237" cy="1600200"/>
          </a:xfrm>
        </p:spPr>
        <p:txBody>
          <a:bodyPr anchor="b"/>
          <a:lstStyle>
            <a:lvl1pPr>
              <a:defRPr sz="3200"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solidFill>
                  <a:schemeClr val="tx1">
                    <a:lumMod val="75000"/>
                    <a:lumOff val="25000"/>
                  </a:schemeClr>
                </a:solidFill>
                <a:latin typeface="Century Gothic" panose="020B0502020202020204" pitchFamily="34" charset="0"/>
              </a:defRPr>
            </a:lvl1pPr>
            <a:lvl2pPr>
              <a:defRPr sz="2800">
                <a:solidFill>
                  <a:schemeClr val="tx1">
                    <a:lumMod val="75000"/>
                    <a:lumOff val="25000"/>
                  </a:schemeClr>
                </a:solidFill>
                <a:latin typeface="Century Gothic" panose="020B0502020202020204" pitchFamily="34" charset="0"/>
              </a:defRPr>
            </a:lvl2pPr>
            <a:lvl3pPr>
              <a:defRPr sz="2400">
                <a:solidFill>
                  <a:schemeClr val="tx1">
                    <a:lumMod val="75000"/>
                    <a:lumOff val="25000"/>
                  </a:schemeClr>
                </a:solidFill>
                <a:latin typeface="Century Gothic" panose="020B0502020202020204" pitchFamily="34" charset="0"/>
              </a:defRPr>
            </a:lvl3pPr>
            <a:lvl4pPr>
              <a:defRPr sz="2000">
                <a:solidFill>
                  <a:schemeClr val="tx1">
                    <a:lumMod val="75000"/>
                    <a:lumOff val="25000"/>
                  </a:schemeClr>
                </a:solidFill>
                <a:latin typeface="Century Gothic" panose="020B0502020202020204" pitchFamily="34" charset="0"/>
              </a:defRPr>
            </a:lvl4pPr>
            <a:lvl5pPr>
              <a:defRPr sz="2000">
                <a:solidFill>
                  <a:schemeClr val="tx1">
                    <a:lumMod val="75000"/>
                    <a:lumOff val="25000"/>
                  </a:schemeClr>
                </a:solidFill>
                <a:latin typeface="Century Gothic" panose="020B0502020202020204" pitchFamily="34" charset="0"/>
              </a:defRPr>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solidFill>
                  <a:schemeClr val="tx1">
                    <a:lumMod val="75000"/>
                    <a:lumOff val="25000"/>
                  </a:schemeClr>
                </a:solidFill>
                <a:latin typeface="Century Gothic" panose="020B0502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pic>
        <p:nvPicPr>
          <p:cNvPr id="17" name="Imag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19"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0"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158850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2" name="Rectangle 11"/>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userDrawn="1"/>
        </p:nvSpPr>
        <p:spPr>
          <a:xfrm>
            <a:off x="-8817" y="0"/>
            <a:ext cx="367553" cy="6858000"/>
          </a:xfrm>
          <a:prstGeom prst="rect">
            <a:avLst/>
          </a:prstGeom>
          <a:solidFill>
            <a:srgbClr val="FF66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9788" y="457200"/>
            <a:ext cx="3932237" cy="1600200"/>
          </a:xfrm>
        </p:spPr>
        <p:txBody>
          <a:bodyPr anchor="b"/>
          <a:lstStyle>
            <a:lvl1pPr>
              <a:defRPr sz="3200"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solidFill>
                  <a:schemeClr val="tx1">
                    <a:lumMod val="75000"/>
                    <a:lumOff val="25000"/>
                  </a:schemeClr>
                </a:solidFill>
                <a:latin typeface="Century Gothic" panose="020B0502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solidFill>
                  <a:schemeClr val="tx1">
                    <a:lumMod val="75000"/>
                    <a:lumOff val="25000"/>
                  </a:schemeClr>
                </a:solidFill>
                <a:latin typeface="Century Gothic" panose="020B0502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pic>
        <p:nvPicPr>
          <p:cNvPr id="18" name="Imag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0"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6036727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2" name="Rectangle 11"/>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userDrawn="1"/>
        </p:nvSpPr>
        <p:spPr>
          <a:xfrm>
            <a:off x="-8817" y="0"/>
            <a:ext cx="367553" cy="6858000"/>
          </a:xfrm>
          <a:prstGeom prst="rect">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9788" y="457200"/>
            <a:ext cx="3932237" cy="1600200"/>
          </a:xfrm>
        </p:spPr>
        <p:txBody>
          <a:bodyPr anchor="b"/>
          <a:lstStyle>
            <a:lvl1pPr>
              <a:defRPr sz="3200"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solidFill>
                  <a:schemeClr val="tx1">
                    <a:lumMod val="75000"/>
                    <a:lumOff val="25000"/>
                  </a:schemeClr>
                </a:solidFill>
                <a:latin typeface="Century Gothic" panose="020B0502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solidFill>
                  <a:schemeClr val="tx1">
                    <a:lumMod val="75000"/>
                    <a:lumOff val="25000"/>
                  </a:schemeClr>
                </a:solidFill>
                <a:latin typeface="Century Gothic" panose="020B0502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pic>
        <p:nvPicPr>
          <p:cNvPr id="18" name="Imag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0"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86492291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11" name="Rectangle 10"/>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userDrawn="1"/>
        </p:nvSpPr>
        <p:spPr>
          <a:xfrm>
            <a:off x="-8817" y="0"/>
            <a:ext cx="367553" cy="6858000"/>
          </a:xfrm>
          <a:prstGeom prst="rect">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vertical 2"/>
          <p:cNvSpPr>
            <a:spLocks noGrp="1"/>
          </p:cNvSpPr>
          <p:nvPr>
            <p:ph type="body" orient="vert" idx="1"/>
          </p:nvPr>
        </p:nvSpPr>
        <p:spPr>
          <a:xfrm>
            <a:off x="838200" y="1834678"/>
            <a:ext cx="10515600" cy="4351338"/>
          </a:xfrm>
        </p:spPr>
        <p:txBody>
          <a:bodyPr vert="eaVert"/>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cxnSp>
        <p:nvCxnSpPr>
          <p:cNvPr id="15" name="Connecteur droit 14"/>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8" name="Imag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0"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31124688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11" name="Rectangle 10"/>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userDrawn="1"/>
        </p:nvSpPr>
        <p:spPr>
          <a:xfrm>
            <a:off x="-8817" y="0"/>
            <a:ext cx="367553" cy="6858000"/>
          </a:xfrm>
          <a:prstGeom prst="rect">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vertical 1"/>
          <p:cNvSpPr>
            <a:spLocks noGrp="1"/>
          </p:cNvSpPr>
          <p:nvPr>
            <p:ph type="title" orient="vert"/>
          </p:nvPr>
        </p:nvSpPr>
        <p:spPr>
          <a:xfrm>
            <a:off x="8724900" y="365125"/>
            <a:ext cx="2628900" cy="5811838"/>
          </a:xfrm>
        </p:spPr>
        <p:txBody>
          <a:bodyPr vert="eaVert"/>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8" name="Imag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9"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98274276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Diapositive de titr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990600" y="513067"/>
            <a:ext cx="10515600" cy="5328592"/>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68382" y="2006006"/>
            <a:ext cx="3461407" cy="1352277"/>
          </a:xfrm>
          <a:prstGeom prst="rect">
            <a:avLst/>
          </a:prstGeom>
        </p:spPr>
      </p:pic>
      <p:sp>
        <p:nvSpPr>
          <p:cNvPr id="2" name="Titre 1"/>
          <p:cNvSpPr>
            <a:spLocks noGrp="1"/>
          </p:cNvSpPr>
          <p:nvPr>
            <p:ph type="ctrTitle" hasCustomPrompt="1"/>
          </p:nvPr>
        </p:nvSpPr>
        <p:spPr>
          <a:xfrm>
            <a:off x="0" y="-296394"/>
            <a:ext cx="12192000" cy="1821884"/>
          </a:xfrm>
        </p:spPr>
        <p:txBody>
          <a:bodyPr anchor="b">
            <a:normAutofit/>
          </a:bodyPr>
          <a:lstStyle>
            <a:lvl1pPr algn="ctr">
              <a:defRPr sz="4400" b="0">
                <a:solidFill>
                  <a:schemeClr val="tx1">
                    <a:lumMod val="75000"/>
                    <a:lumOff val="25000"/>
                  </a:schemeClr>
                </a:solidFill>
                <a:latin typeface="Century Gothic" panose="020B0502020202020204" pitchFamily="34" charset="0"/>
              </a:defRPr>
            </a:lvl1pPr>
          </a:lstStyle>
          <a:p>
            <a:r>
              <a:rPr lang="fr-FR"/>
              <a:t>Modifiez le style </a:t>
            </a:r>
            <a:br>
              <a:rPr lang="fr-FR"/>
            </a:br>
            <a:r>
              <a:rPr lang="fr-FR"/>
              <a:t>du titre</a:t>
            </a:r>
          </a:p>
        </p:txBody>
      </p:sp>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5" name="Titre 1"/>
          <p:cNvSpPr txBox="1">
            <a:spLocks/>
          </p:cNvSpPr>
          <p:nvPr userDrawn="1"/>
        </p:nvSpPr>
        <p:spPr>
          <a:xfrm>
            <a:off x="3521857" y="3069909"/>
            <a:ext cx="5122769" cy="341649"/>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4400" b="0" kern="1200">
                <a:solidFill>
                  <a:schemeClr val="tx1">
                    <a:lumMod val="75000"/>
                    <a:lumOff val="25000"/>
                  </a:schemeClr>
                </a:solidFill>
                <a:latin typeface="Century Gothic" panose="020B0502020202020204" pitchFamily="34" charset="0"/>
                <a:ea typeface="+mj-ea"/>
                <a:cs typeface="+mj-cs"/>
              </a:defRPr>
            </a:lvl1pPr>
          </a:lstStyle>
          <a:p>
            <a:r>
              <a:rPr lang="fr-FR"/>
              <a:t>www.nelite.com</a:t>
            </a:r>
          </a:p>
        </p:txBody>
      </p:sp>
      <p:sp>
        <p:nvSpPr>
          <p:cNvPr id="8"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96570774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Vide">
    <p:spTree>
      <p:nvGrpSpPr>
        <p:cNvPr id="1" name=""/>
        <p:cNvGrpSpPr/>
        <p:nvPr/>
      </p:nvGrpSpPr>
      <p:grpSpPr>
        <a:xfrm>
          <a:off x="0" y="0"/>
          <a:ext cx="0" cy="0"/>
          <a:chOff x="0" y="0"/>
          <a:chExt cx="0" cy="0"/>
        </a:xfrm>
      </p:grpSpPr>
      <p:sp>
        <p:nvSpPr>
          <p:cNvPr id="21" name="Rectangle 20"/>
          <p:cNvSpPr/>
          <p:nvPr userDrawn="1"/>
        </p:nvSpPr>
        <p:spPr>
          <a:xfrm>
            <a:off x="838201" y="764704"/>
            <a:ext cx="10515599" cy="5328592"/>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5"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81754103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Vide">
    <p:bg>
      <p:bgPr>
        <a:solidFill>
          <a:srgbClr val="00B050"/>
        </a:solidFill>
        <a:effectLst/>
      </p:bgPr>
    </p:bg>
    <p:spTree>
      <p:nvGrpSpPr>
        <p:cNvPr id="1" name=""/>
        <p:cNvGrpSpPr/>
        <p:nvPr/>
      </p:nvGrpSpPr>
      <p:grpSpPr>
        <a:xfrm>
          <a:off x="0" y="0"/>
          <a:ext cx="0" cy="0"/>
          <a:chOff x="0" y="0"/>
          <a:chExt cx="0" cy="0"/>
        </a:xfrm>
      </p:grpSpPr>
      <p:pic>
        <p:nvPicPr>
          <p:cNvPr id="19" name="Imag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2"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7"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6727531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1_Titre et contenu">
    <p:spTree>
      <p:nvGrpSpPr>
        <p:cNvPr id="1" name=""/>
        <p:cNvGrpSpPr/>
        <p:nvPr/>
      </p:nvGrpSpPr>
      <p:grpSpPr>
        <a:xfrm>
          <a:off x="0" y="0"/>
          <a:ext cx="0" cy="0"/>
          <a:chOff x="0" y="0"/>
          <a:chExt cx="0" cy="0"/>
        </a:xfrm>
      </p:grpSpPr>
      <p:sp>
        <p:nvSpPr>
          <p:cNvPr id="7" name="Rectangle 6"/>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userDrawn="1"/>
        </p:nvSpPr>
        <p:spPr>
          <a:xfrm>
            <a:off x="-8817" y="0"/>
            <a:ext cx="367553" cy="6858000"/>
          </a:xfrm>
          <a:prstGeom prst="rect">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du contenu 2"/>
          <p:cNvSpPr>
            <a:spLocks noGrp="1"/>
          </p:cNvSpPr>
          <p:nvPr>
            <p:ph idx="1"/>
          </p:nvPr>
        </p:nvSpPr>
        <p:spPr>
          <a:xfrm>
            <a:off x="838200" y="1135321"/>
            <a:ext cx="10515600" cy="435133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9" name="Imag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cxnSp>
        <p:nvCxnSpPr>
          <p:cNvPr id="10" name="Connecteur droit 9"/>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1"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47966947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iapositive de titr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990600" y="576444"/>
            <a:ext cx="10515600" cy="5328592"/>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68378" y="3291577"/>
            <a:ext cx="3461407" cy="1352277"/>
          </a:xfrm>
          <a:prstGeom prst="rect">
            <a:avLst/>
          </a:prstGeom>
        </p:spPr>
      </p:pic>
      <p:sp>
        <p:nvSpPr>
          <p:cNvPr id="14" name="ZoneTexte 13"/>
          <p:cNvSpPr txBox="1"/>
          <p:nvPr userDrawn="1"/>
        </p:nvSpPr>
        <p:spPr>
          <a:xfrm>
            <a:off x="6533640" y="4406050"/>
            <a:ext cx="1296145" cy="369332"/>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latin typeface="Century Gothic" panose="020B0502020202020204" pitchFamily="34" charset="0"/>
              </a:rPr>
              <a:t>IT </a:t>
            </a:r>
            <a:r>
              <a:rPr lang="fr-FR" err="1">
                <a:latin typeface="Century Gothic" panose="020B0502020202020204" pitchFamily="34" charset="0"/>
              </a:rPr>
              <a:t>Advisor</a:t>
            </a:r>
            <a:endParaRPr lang="fr-FR">
              <a:latin typeface="Century Gothic" panose="020B0502020202020204" pitchFamily="34" charset="0"/>
            </a:endParaRPr>
          </a:p>
        </p:txBody>
      </p:sp>
      <p:sp>
        <p:nvSpPr>
          <p:cNvPr id="2" name="Titre 1"/>
          <p:cNvSpPr>
            <a:spLocks noGrp="1"/>
          </p:cNvSpPr>
          <p:nvPr>
            <p:ph type="ctrTitle" hasCustomPrompt="1"/>
          </p:nvPr>
        </p:nvSpPr>
        <p:spPr>
          <a:xfrm>
            <a:off x="0" y="952965"/>
            <a:ext cx="12192000" cy="1821884"/>
          </a:xfrm>
        </p:spPr>
        <p:txBody>
          <a:bodyPr anchor="b">
            <a:normAutofit/>
          </a:bodyPr>
          <a:lstStyle>
            <a:lvl1pPr algn="ctr">
              <a:defRPr sz="4400" b="0">
                <a:solidFill>
                  <a:schemeClr val="tx1">
                    <a:lumMod val="75000"/>
                    <a:lumOff val="25000"/>
                  </a:schemeClr>
                </a:solidFill>
                <a:latin typeface="Century Gothic" panose="020B0502020202020204" pitchFamily="34" charset="0"/>
              </a:defRPr>
            </a:lvl1pPr>
          </a:lstStyle>
          <a:p>
            <a:r>
              <a:rPr lang="fr-FR"/>
              <a:t>Modifiez le style </a:t>
            </a:r>
            <a:br>
              <a:rPr lang="fr-FR"/>
            </a:br>
            <a:r>
              <a:rPr lang="fr-FR"/>
              <a:t>du titre</a:t>
            </a:r>
          </a:p>
        </p:txBody>
      </p:sp>
      <p:sp>
        <p:nvSpPr>
          <p:cNvPr id="19"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
        <p:nvSpPr>
          <p:cNvPr id="20"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Tree>
    <p:extLst>
      <p:ext uri="{BB962C8B-B14F-4D97-AF65-F5344CB8AC3E}">
        <p14:creationId xmlns:p14="http://schemas.microsoft.com/office/powerpoint/2010/main" val="341912049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Vide">
    <p:bg>
      <p:bgPr>
        <a:solidFill>
          <a:schemeClr val="bg1">
            <a:lumMod val="75000"/>
          </a:schemeClr>
        </a:solidFill>
        <a:effectLst/>
      </p:bgPr>
    </p:bg>
    <p:spTree>
      <p:nvGrpSpPr>
        <p:cNvPr id="1" name=""/>
        <p:cNvGrpSpPr/>
        <p:nvPr/>
      </p:nvGrpSpPr>
      <p:grpSpPr>
        <a:xfrm>
          <a:off x="0" y="0"/>
          <a:ext cx="0" cy="0"/>
          <a:chOff x="0" y="0"/>
          <a:chExt cx="0" cy="0"/>
        </a:xfrm>
      </p:grpSpPr>
      <p:pic>
        <p:nvPicPr>
          <p:cNvPr id="19" name="Imag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sp>
        <p:nvSpPr>
          <p:cNvPr id="22"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7"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4015247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p:nvPr userDrawn="1"/>
        </p:nvSpPr>
        <p:spPr>
          <a:xfrm rot="16200000">
            <a:off x="5809205" y="475203"/>
            <a:ext cx="564776" cy="12200818"/>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userDrawn="1"/>
        </p:nvSpPr>
        <p:spPr>
          <a:xfrm>
            <a:off x="-8817" y="0"/>
            <a:ext cx="367553" cy="6858000"/>
          </a:xfrm>
          <a:prstGeom prst="rect">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3358"/>
            <a:ext cx="10515600" cy="1030454"/>
          </a:xfrm>
        </p:spPr>
        <p:txBody>
          <a:bodyPr/>
          <a:lstStyle>
            <a:lvl1pPr>
              <a:defRPr b="0">
                <a:solidFill>
                  <a:schemeClr val="tx1">
                    <a:lumMod val="75000"/>
                    <a:lumOff val="25000"/>
                  </a:schemeClr>
                </a:solidFill>
                <a:latin typeface="Century Gothic" panose="020B0502020202020204" pitchFamily="34" charset="0"/>
              </a:defRPr>
            </a:lvl1pPr>
          </a:lstStyle>
          <a:p>
            <a:r>
              <a:rPr lang="fr-FR"/>
              <a:t>Modifiez le style du titre</a:t>
            </a:r>
          </a:p>
        </p:txBody>
      </p:sp>
      <p:sp>
        <p:nvSpPr>
          <p:cNvPr id="3" name="Espace réservé du contenu 2"/>
          <p:cNvSpPr>
            <a:spLocks noGrp="1"/>
          </p:cNvSpPr>
          <p:nvPr>
            <p:ph idx="1"/>
          </p:nvPr>
        </p:nvSpPr>
        <p:spPr>
          <a:xfrm>
            <a:off x="838200" y="1135321"/>
            <a:ext cx="10515600" cy="4351338"/>
          </a:xfrm>
        </p:spPr>
        <p:txBody>
          <a:bodyPr/>
          <a:lstStyle>
            <a:lvl1pPr>
              <a:defRPr>
                <a:solidFill>
                  <a:schemeClr val="tx1">
                    <a:lumMod val="75000"/>
                    <a:lumOff val="25000"/>
                  </a:schemeClr>
                </a:solidFill>
                <a:latin typeface="Century Gothic" panose="020B0502020202020204" pitchFamily="34" charset="0"/>
              </a:defRPr>
            </a:lvl1pPr>
            <a:lvl2pPr>
              <a:defRPr>
                <a:solidFill>
                  <a:schemeClr val="tx1">
                    <a:lumMod val="75000"/>
                    <a:lumOff val="25000"/>
                  </a:schemeClr>
                </a:solidFill>
                <a:latin typeface="Century Gothic" panose="020B0502020202020204" pitchFamily="34" charset="0"/>
              </a:defRPr>
            </a:lvl2pPr>
            <a:lvl3pPr>
              <a:defRPr>
                <a:solidFill>
                  <a:schemeClr val="tx1">
                    <a:lumMod val="75000"/>
                    <a:lumOff val="25000"/>
                  </a:schemeClr>
                </a:solidFill>
                <a:latin typeface="Century Gothic" panose="020B0502020202020204" pitchFamily="34" charset="0"/>
              </a:defRPr>
            </a:lvl3pPr>
            <a:lvl4pPr>
              <a:defRPr>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Century Gothic" panose="020B0502020202020204" pitchFamily="34" charset="0"/>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9" name="Imag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6282" y="6299232"/>
            <a:ext cx="1595718" cy="623403"/>
          </a:xfrm>
          <a:prstGeom prst="rect">
            <a:avLst/>
          </a:prstGeom>
        </p:spPr>
      </p:pic>
      <p:cxnSp>
        <p:nvCxnSpPr>
          <p:cNvPr id="10" name="Connecteur droit 9"/>
          <p:cNvCxnSpPr/>
          <p:nvPr userDrawn="1"/>
        </p:nvCxnSpPr>
        <p:spPr>
          <a:xfrm>
            <a:off x="831565" y="833718"/>
            <a:ext cx="10537684" cy="1517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Espace réservé du numéro de diapositive 5"/>
          <p:cNvSpPr txBox="1">
            <a:spLocks/>
          </p:cNvSpPr>
          <p:nvPr userDrawn="1"/>
        </p:nvSpPr>
        <p:spPr>
          <a:xfrm>
            <a:off x="26401" y="6492146"/>
            <a:ext cx="2743200" cy="365125"/>
          </a:xfrm>
          <a:prstGeom prst="rect">
            <a:avLst/>
          </a:prstGeom>
        </p:spPr>
        <p:txBody>
          <a:bodyPr/>
          <a:lstStyle>
            <a:defPPr>
              <a:defRPr lang="fr-FR"/>
            </a:defPPr>
            <a:lvl1pPr marL="0" algn="l" defTabSz="914400" rtl="0" eaLnBrk="1" latinLnBrk="0" hangingPunct="1">
              <a:defRPr sz="1200" b="1" kern="1200">
                <a:solidFill>
                  <a:schemeClr val="tx1">
                    <a:lumMod val="75000"/>
                    <a:lumOff val="2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1F422C-4647-400E-94B6-A4F51E87C01E}" type="slidenum">
              <a:rPr lang="fr-FR" smtClean="0"/>
              <a:pPr/>
              <a:t>‹N°›</a:t>
            </a:fld>
            <a:endParaRPr lang="fr-FR"/>
          </a:p>
        </p:txBody>
      </p:sp>
      <p:sp>
        <p:nvSpPr>
          <p:cNvPr id="11" name="Espace réservé de la date 3"/>
          <p:cNvSpPr>
            <a:spLocks noGrp="1"/>
          </p:cNvSpPr>
          <p:nvPr>
            <p:ph type="dt" sz="half" idx="10"/>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233351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theme" Target="../theme/theme6.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2" Type="http://schemas.openxmlformats.org/officeDocument/2006/relationships/slideLayout" Target="../slideLayouts/slideLayout96.xml"/><Relationship Id="rId16" Type="http://schemas.openxmlformats.org/officeDocument/2006/relationships/theme" Target="../theme/theme8.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4102471863"/>
      </p:ext>
    </p:extLst>
  </p:cSld>
  <p:clrMap bg1="lt1" tx1="dk1" bg2="lt2" tx2="dk2" accent1="accent1" accent2="accent2" accent3="accent3" accent4="accent4" accent5="accent5" accent6="accent6" hlink="hlink" folHlink="folHlink"/>
  <p:sldLayoutIdLst>
    <p:sldLayoutId id="2147483649" r:id="rId1"/>
    <p:sldLayoutId id="2147483704"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0" r:id="rId13"/>
  </p:sldLayoutIdLst>
  <p:hf sldNum="0" hdr="0" ftr="0" dt="0"/>
  <p:txStyles>
    <p:titleStyle>
      <a:lvl1pPr algn="l" defTabSz="914400" rtl="0" eaLnBrk="1" latinLnBrk="0" hangingPunct="1">
        <a:lnSpc>
          <a:spcPct val="90000"/>
        </a:lnSpc>
        <a:spcBef>
          <a:spcPct val="0"/>
        </a:spcBef>
        <a:buNone/>
        <a:defRPr sz="400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1380385953"/>
      </p:ext>
    </p:extLst>
  </p:cSld>
  <p:clrMap bg1="lt1" tx1="dk1" bg2="lt2" tx2="dk2" accent1="accent1" accent2="accent2" accent3="accent3" accent4="accent4" accent5="accent5" accent6="accent6" hlink="hlink" folHlink="folHlink"/>
  <p:sldLayoutIdLst>
    <p:sldLayoutId id="2147483663" r:id="rId1"/>
    <p:sldLayoutId id="214748370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sldNum="0" hdr="0" ftr="0" dt="0"/>
  <p:txStyles>
    <p:titleStyle>
      <a:lvl1pPr algn="l" defTabSz="914400" rtl="0" eaLnBrk="1" latinLnBrk="0" hangingPunct="1">
        <a:lnSpc>
          <a:spcPct val="90000"/>
        </a:lnSpc>
        <a:spcBef>
          <a:spcPct val="0"/>
        </a:spcBef>
        <a:buNone/>
        <a:defRPr sz="400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197100624"/>
      </p:ext>
    </p:extLst>
  </p:cSld>
  <p:clrMap bg1="lt1" tx1="dk1" bg2="lt2" tx2="dk2" accent1="accent1" accent2="accent2" accent3="accent3" accent4="accent4" accent5="accent5" accent6="accent6" hlink="hlink" folHlink="folHlink"/>
  <p:sldLayoutIdLst>
    <p:sldLayoutId id="2147483676" r:id="rId1"/>
    <p:sldLayoutId id="2147483703"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761" r:id="rId14"/>
    <p:sldLayoutId id="2147483771" r:id="rId15"/>
  </p:sldLayoutIdLst>
  <p:hf sldNum="0" hdr="0" ftr="0" dt="0"/>
  <p:txStyles>
    <p:titleStyle>
      <a:lvl1pPr algn="l" defTabSz="914400" rtl="0" eaLnBrk="1" latinLnBrk="0" hangingPunct="1">
        <a:lnSpc>
          <a:spcPct val="90000"/>
        </a:lnSpc>
        <a:spcBef>
          <a:spcPct val="0"/>
        </a:spcBef>
        <a:buNone/>
        <a:defRPr sz="400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216792434"/>
      </p:ext>
    </p:extLst>
  </p:cSld>
  <p:clrMap bg1="lt1" tx1="dk1" bg2="lt2" tx2="dk2" accent1="accent1" accent2="accent2" accent3="accent3" accent4="accent4" accent5="accent5" accent6="accent6" hlink="hlink" folHlink="folHlink"/>
  <p:sldLayoutIdLst>
    <p:sldLayoutId id="2147483689" r:id="rId1"/>
    <p:sldLayoutId id="2147483701"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hf sldNum="0" hdr="0" ftr="0" dt="0"/>
  <p:txStyles>
    <p:titleStyle>
      <a:lvl1pPr algn="l" defTabSz="914400" rtl="0" eaLnBrk="1" latinLnBrk="0" hangingPunct="1">
        <a:lnSpc>
          <a:spcPct val="90000"/>
        </a:lnSpc>
        <a:spcBef>
          <a:spcPct val="0"/>
        </a:spcBef>
        <a:buNone/>
        <a:defRPr sz="400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8803000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Lst>
  <p:hf sldNum="0" hdr="0" ftr="0" dt="0"/>
  <p:txStyles>
    <p:titleStyle>
      <a:lvl1pPr algn="l" defTabSz="914400" rtl="0" eaLnBrk="1" latinLnBrk="0" hangingPunct="1">
        <a:lnSpc>
          <a:spcPct val="90000"/>
        </a:lnSpc>
        <a:spcBef>
          <a:spcPct val="0"/>
        </a:spcBef>
        <a:buNone/>
        <a:defRPr sz="400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84411123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72" r:id="rId14"/>
  </p:sldLayoutIdLst>
  <p:hf sldNum="0" hdr="0" ftr="0" dt="0"/>
  <p:txStyles>
    <p:titleStyle>
      <a:lvl1pPr algn="l" defTabSz="914400" rtl="0" eaLnBrk="1" latinLnBrk="0" hangingPunct="1">
        <a:lnSpc>
          <a:spcPct val="90000"/>
        </a:lnSpc>
        <a:spcBef>
          <a:spcPct val="0"/>
        </a:spcBef>
        <a:buNone/>
        <a:defRPr sz="400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379467305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Lst>
  <p:hf sldNum="0" hdr="0" ftr="0" dt="0"/>
  <p:txStyles>
    <p:titleStyle>
      <a:lvl1pPr algn="l" defTabSz="914400" rtl="0" eaLnBrk="1" latinLnBrk="0" hangingPunct="1">
        <a:lnSpc>
          <a:spcPct val="90000"/>
        </a:lnSpc>
        <a:spcBef>
          <a:spcPct val="0"/>
        </a:spcBef>
        <a:buNone/>
        <a:defRPr sz="400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713100" y="6492146"/>
            <a:ext cx="2743200" cy="365125"/>
          </a:xfrm>
          <a:prstGeom prst="rect">
            <a:avLst/>
          </a:prstGeom>
        </p:spPr>
        <p:txBody>
          <a:bodyPr/>
          <a:lstStyle>
            <a:lvl1pPr algn="ctr">
              <a:defRPr sz="1200">
                <a:solidFill>
                  <a:schemeClr val="tx1">
                    <a:lumMod val="75000"/>
                    <a:lumOff val="25000"/>
                  </a:schemeClr>
                </a:solidFill>
                <a:latin typeface="Century Gothic" panose="020B0502020202020204" pitchFamily="34" charset="0"/>
              </a:defRPr>
            </a:lvl1pPr>
          </a:lstStyle>
          <a:p>
            <a:endParaRPr lang="fr-FR"/>
          </a:p>
        </p:txBody>
      </p:sp>
    </p:spTree>
    <p:extLst>
      <p:ext uri="{BB962C8B-B14F-4D97-AF65-F5344CB8AC3E}">
        <p14:creationId xmlns:p14="http://schemas.microsoft.com/office/powerpoint/2010/main" val="2821841280"/>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Lst>
  <p:hf sldNum="0" hdr="0" ftr="0" dt="0"/>
  <p:txStyles>
    <p:titleStyle>
      <a:lvl1pPr algn="l" defTabSz="914400" rtl="0" eaLnBrk="1" latinLnBrk="0" hangingPunct="1">
        <a:lnSpc>
          <a:spcPct val="90000"/>
        </a:lnSpc>
        <a:spcBef>
          <a:spcPct val="0"/>
        </a:spcBef>
        <a:buNone/>
        <a:defRPr sz="400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4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wmf"/><Relationship Id="rId18" Type="http://schemas.openxmlformats.org/officeDocument/2006/relationships/image" Target="../media/image40.wmf"/><Relationship Id="rId3" Type="http://schemas.openxmlformats.org/officeDocument/2006/relationships/image" Target="../media/image25.png"/><Relationship Id="rId7" Type="http://schemas.openxmlformats.org/officeDocument/2006/relationships/image" Target="../media/image29.emf"/><Relationship Id="rId12" Type="http://schemas.openxmlformats.org/officeDocument/2006/relationships/image" Target="../media/image34.wmf"/><Relationship Id="rId17" Type="http://schemas.openxmlformats.org/officeDocument/2006/relationships/image" Target="../media/image39.wmf"/><Relationship Id="rId2" Type="http://schemas.openxmlformats.org/officeDocument/2006/relationships/image" Target="../media/image24.png"/><Relationship Id="rId16" Type="http://schemas.openxmlformats.org/officeDocument/2006/relationships/image" Target="../media/image38.wmf"/><Relationship Id="rId1" Type="http://schemas.openxmlformats.org/officeDocument/2006/relationships/slideLayout" Target="../slideLayouts/slideLayout41.xml"/><Relationship Id="rId6" Type="http://schemas.openxmlformats.org/officeDocument/2006/relationships/image" Target="../media/image28.emf"/><Relationship Id="rId11" Type="http://schemas.openxmlformats.org/officeDocument/2006/relationships/image" Target="../media/image33.wmf"/><Relationship Id="rId5" Type="http://schemas.openxmlformats.org/officeDocument/2006/relationships/image" Target="../media/image27.emf"/><Relationship Id="rId15" Type="http://schemas.openxmlformats.org/officeDocument/2006/relationships/image" Target="../media/image37.wmf"/><Relationship Id="rId10" Type="http://schemas.openxmlformats.org/officeDocument/2006/relationships/image" Target="../media/image32.emf"/><Relationship Id="rId4" Type="http://schemas.openxmlformats.org/officeDocument/2006/relationships/image" Target="../media/image26.emf"/><Relationship Id="rId9" Type="http://schemas.openxmlformats.org/officeDocument/2006/relationships/image" Target="../media/image31.emf"/><Relationship Id="rId14" Type="http://schemas.openxmlformats.org/officeDocument/2006/relationships/image" Target="../media/image36.wmf"/></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1.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6.png"/><Relationship Id="rId1" Type="http://schemas.openxmlformats.org/officeDocument/2006/relationships/slideLayout" Target="../slideLayouts/slideLayout7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6.png"/><Relationship Id="rId1" Type="http://schemas.openxmlformats.org/officeDocument/2006/relationships/slideLayout" Target="../slideLayouts/slideLayout70.xml"/></Relationships>
</file>

<file path=ppt/slides/_rels/slide3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57.png"/><Relationship Id="rId1" Type="http://schemas.openxmlformats.org/officeDocument/2006/relationships/slideLayout" Target="../slideLayouts/slideLayout70.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3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61.png"/><Relationship Id="rId7" Type="http://schemas.openxmlformats.org/officeDocument/2006/relationships/image" Target="../media/image70.png"/><Relationship Id="rId2" Type="http://schemas.openxmlformats.org/officeDocument/2006/relationships/image" Target="../media/image57.png"/><Relationship Id="rId1" Type="http://schemas.openxmlformats.org/officeDocument/2006/relationships/slideLayout" Target="../slideLayouts/slideLayout70.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1.png"/><Relationship Id="rId1" Type="http://schemas.openxmlformats.org/officeDocument/2006/relationships/slideLayout" Target="../slideLayouts/slideLayout70.xml"/><Relationship Id="rId5" Type="http://schemas.openxmlformats.org/officeDocument/2006/relationships/image" Target="../media/image72.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0.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0.xml"/></Relationships>
</file>

<file path=ppt/slides/_rels/slide36.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image" Target="../media/image73.jpeg"/><Relationship Id="rId12" Type="http://schemas.openxmlformats.org/officeDocument/2006/relationships/diagramData" Target="../diagrams/data2.xml"/><Relationship Id="rId17" Type="http://schemas.openxmlformats.org/officeDocument/2006/relationships/image" Target="../media/image46.png"/><Relationship Id="rId2" Type="http://schemas.openxmlformats.org/officeDocument/2006/relationships/diagramData" Target="../diagrams/data1.xml"/><Relationship Id="rId16" Type="http://schemas.microsoft.com/office/2007/relationships/diagramDrawing" Target="../diagrams/drawing2.xml"/><Relationship Id="rId1" Type="http://schemas.openxmlformats.org/officeDocument/2006/relationships/slideLayout" Target="../slideLayouts/slideLayout70.xml"/><Relationship Id="rId6" Type="http://schemas.microsoft.com/office/2007/relationships/diagramDrawing" Target="../diagrams/drawing1.xml"/><Relationship Id="rId11" Type="http://schemas.openxmlformats.org/officeDocument/2006/relationships/image" Target="../media/image77.png"/><Relationship Id="rId5" Type="http://schemas.openxmlformats.org/officeDocument/2006/relationships/diagramColors" Target="../diagrams/colors1.xml"/><Relationship Id="rId15" Type="http://schemas.openxmlformats.org/officeDocument/2006/relationships/diagramColors" Target="../diagrams/colors2.xml"/><Relationship Id="rId10" Type="http://schemas.openxmlformats.org/officeDocument/2006/relationships/image" Target="../media/image76.jpeg"/><Relationship Id="rId4" Type="http://schemas.openxmlformats.org/officeDocument/2006/relationships/diagramQuickStyle" Target="../diagrams/quickStyle1.xml"/><Relationship Id="rId9" Type="http://schemas.openxmlformats.org/officeDocument/2006/relationships/image" Target="../media/image75.png"/><Relationship Id="rId14" Type="http://schemas.openxmlformats.org/officeDocument/2006/relationships/diagramQuickStyle" Target="../diagrams/quickStyle2.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0.xml"/><Relationship Id="rId5" Type="http://schemas.openxmlformats.org/officeDocument/2006/relationships/image" Target="../media/image80.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7.png"/><Relationship Id="rId1" Type="http://schemas.openxmlformats.org/officeDocument/2006/relationships/slideLayout" Target="../slideLayouts/slideLayout7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0.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0.xml"/></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9.xml.rels><?xml version="1.0" encoding="UTF-8" standalone="yes"?>
<Relationships xmlns="http://schemas.openxmlformats.org/package/2006/relationships"><Relationship Id="rId8" Type="http://schemas.openxmlformats.org/officeDocument/2006/relationships/hyperlink" Target="http://www.viadeo.com/v/company/nelite?ga_from=Fu:/general;Fb:quick-search-bar;Fe:company;" TargetMode="External"/><Relationship Id="rId3" Type="http://schemas.openxmlformats.org/officeDocument/2006/relationships/image" Target="../media/image86.jpeg"/><Relationship Id="rId7" Type="http://schemas.openxmlformats.org/officeDocument/2006/relationships/image" Target="../media/image88.jpeg"/><Relationship Id="rId2" Type="http://schemas.openxmlformats.org/officeDocument/2006/relationships/hyperlink" Target="https://www.facebook.com/NeliteFrance" TargetMode="External"/><Relationship Id="rId1" Type="http://schemas.openxmlformats.org/officeDocument/2006/relationships/slideLayout" Target="../slideLayouts/slideLayout12.xml"/><Relationship Id="rId6" Type="http://schemas.openxmlformats.org/officeDocument/2006/relationships/hyperlink" Target="https://www.linkedin.com/company/242318?trk=tyah&amp;trkInfo=tarId:1408640990715,tas:neli,idx:2-3-8" TargetMode="External"/><Relationship Id="rId5" Type="http://schemas.openxmlformats.org/officeDocument/2006/relationships/image" Target="../media/image87.jpeg"/><Relationship Id="rId4" Type="http://schemas.openxmlformats.org/officeDocument/2006/relationships/hyperlink" Target="https://twitter.com/NeliteCorp" TargetMode="External"/><Relationship Id="rId9" Type="http://schemas.openxmlformats.org/officeDocument/2006/relationships/image" Target="../media/image89.jpe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1494503"/>
            <a:ext cx="12192000" cy="1821884"/>
          </a:xfrm>
        </p:spPr>
        <p:txBody>
          <a:bodyPr>
            <a:normAutofit fontScale="90000"/>
          </a:bodyPr>
          <a:lstStyle/>
          <a:p>
            <a:r>
              <a:rPr lang="fr-FR" dirty="0"/>
              <a:t>Formation Technique</a:t>
            </a:r>
            <a:br>
              <a:rPr lang="fr-FR" dirty="0"/>
            </a:br>
            <a:r>
              <a:rPr lang="fr-FR" sz="3200" dirty="0"/>
              <a:t>- Découverte de la solution Digital By Open</a:t>
            </a:r>
            <a:br>
              <a:rPr lang="fr-FR" sz="3200" dirty="0"/>
            </a:br>
            <a:r>
              <a:rPr lang="fr-FR" sz="3200" dirty="0"/>
              <a:t>- Rappel des architectures</a:t>
            </a:r>
            <a:br>
              <a:rPr lang="fr-FR" sz="3200" dirty="0"/>
            </a:br>
            <a:r>
              <a:rPr lang="fr-FR" sz="3200" dirty="0"/>
              <a:t>- Focus procédures</a:t>
            </a:r>
            <a:endParaRPr lang="fr-FR" dirty="0"/>
          </a:p>
        </p:txBody>
      </p:sp>
      <p:pic>
        <p:nvPicPr>
          <p:cNvPr id="1026" name="Picture 2" descr="Open Groupe - We empower your digital wor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8141" y="133537"/>
            <a:ext cx="2705100"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818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err="1"/>
              <a:t>Delve</a:t>
            </a:r>
            <a:endParaRPr lang="fr-FR"/>
          </a:p>
        </p:txBody>
      </p:sp>
      <p:pic>
        <p:nvPicPr>
          <p:cNvPr id="4" name="Espace réservé du contenu 3"/>
          <p:cNvPicPr>
            <a:picLocks noGrp="1" noChangeAspect="1"/>
          </p:cNvPicPr>
          <p:nvPr>
            <p:ph idx="1"/>
          </p:nvPr>
        </p:nvPicPr>
        <p:blipFill>
          <a:blip r:embed="rId2"/>
          <a:stretch>
            <a:fillRect/>
          </a:stretch>
        </p:blipFill>
        <p:spPr>
          <a:xfrm>
            <a:off x="5548381" y="2763112"/>
            <a:ext cx="1095238" cy="1095238"/>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0538" y="997096"/>
            <a:ext cx="9210923" cy="4974726"/>
          </a:xfrm>
          <a:prstGeom prst="rect">
            <a:avLst/>
          </a:prstGeom>
        </p:spPr>
      </p:pic>
      <p:grpSp>
        <p:nvGrpSpPr>
          <p:cNvPr id="6" name="Group 47"/>
          <p:cNvGrpSpPr/>
          <p:nvPr/>
        </p:nvGrpSpPr>
        <p:grpSpPr>
          <a:xfrm>
            <a:off x="2411450" y="3610852"/>
            <a:ext cx="4380256" cy="1051560"/>
            <a:chOff x="6501104" y="2566295"/>
            <a:chExt cx="4380256" cy="1051560"/>
          </a:xfrm>
        </p:grpSpPr>
        <p:grpSp>
          <p:nvGrpSpPr>
            <p:cNvPr id="7" name="Group 27"/>
            <p:cNvGrpSpPr/>
            <p:nvPr/>
          </p:nvGrpSpPr>
          <p:grpSpPr>
            <a:xfrm>
              <a:off x="7924800" y="2566295"/>
              <a:ext cx="2956560" cy="1051560"/>
              <a:chOff x="6400800" y="4011930"/>
              <a:chExt cx="2956560" cy="1051560"/>
            </a:xfrm>
          </p:grpSpPr>
          <p:sp>
            <p:nvSpPr>
              <p:cNvPr id="9" name="Rectangle 8"/>
              <p:cNvSpPr/>
              <p:nvPr/>
            </p:nvSpPr>
            <p:spPr bwMode="auto">
              <a:xfrm>
                <a:off x="6400800" y="4011930"/>
                <a:ext cx="2956560" cy="1051560"/>
              </a:xfrm>
              <a:prstGeom prst="rect">
                <a:avLst/>
              </a:prstGeom>
              <a:solidFill>
                <a:schemeClr val="bg1"/>
              </a:solidFill>
              <a:ln>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fr-FR" sz="1400">
                    <a:solidFill>
                      <a:schemeClr val="tx1">
                        <a:lumMod val="50000"/>
                        <a:lumOff val="50000"/>
                      </a:schemeClr>
                    </a:solidFill>
                  </a:rPr>
                  <a:t>Suivre / Rechercher un collègue</a:t>
                </a:r>
              </a:p>
            </p:txBody>
          </p:sp>
          <p:sp>
            <p:nvSpPr>
              <p:cNvPr id="10" name="Rectangle 9"/>
              <p:cNvSpPr/>
              <p:nvPr/>
            </p:nvSpPr>
            <p:spPr bwMode="auto">
              <a:xfrm>
                <a:off x="6400800" y="4011930"/>
                <a:ext cx="91440" cy="1051560"/>
              </a:xfrm>
              <a:prstGeom prst="rect">
                <a:avLst/>
              </a:prstGeom>
              <a:solidFill>
                <a:srgbClr val="0078D7"/>
              </a:solidFill>
              <a:ln>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grpSp>
        <p:cxnSp>
          <p:nvCxnSpPr>
            <p:cNvPr id="8" name="Straight Connector 31"/>
            <p:cNvCxnSpPr>
              <a:stCxn id="10" idx="1"/>
            </p:cNvCxnSpPr>
            <p:nvPr/>
          </p:nvCxnSpPr>
          <p:spPr>
            <a:xfrm flipH="1" flipV="1">
              <a:off x="6501104" y="2798393"/>
              <a:ext cx="1423696" cy="293682"/>
            </a:xfrm>
            <a:prstGeom prst="line">
              <a:avLst/>
            </a:prstGeom>
            <a:ln w="28575">
              <a:solidFill>
                <a:srgbClr val="0078D7"/>
              </a:solidFill>
              <a:miter lim="800000"/>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1" name="Group 5"/>
          <p:cNvGrpSpPr/>
          <p:nvPr/>
        </p:nvGrpSpPr>
        <p:grpSpPr>
          <a:xfrm>
            <a:off x="5782679" y="2301443"/>
            <a:ext cx="3412196" cy="1051560"/>
            <a:chOff x="519248" y="3494083"/>
            <a:chExt cx="3412196" cy="1051560"/>
          </a:xfrm>
        </p:grpSpPr>
        <p:sp>
          <p:nvSpPr>
            <p:cNvPr id="12" name="Rectangle 11"/>
            <p:cNvSpPr/>
            <p:nvPr/>
          </p:nvSpPr>
          <p:spPr bwMode="auto">
            <a:xfrm>
              <a:off x="519248" y="3494083"/>
              <a:ext cx="2706552" cy="1051560"/>
            </a:xfrm>
            <a:prstGeom prst="rect">
              <a:avLst/>
            </a:prstGeom>
            <a:solidFill>
              <a:schemeClr val="bg1"/>
            </a:solidFill>
            <a:ln w="952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defTabSz="914099" fontAlgn="base">
                <a:spcBef>
                  <a:spcPct val="0"/>
                </a:spcBef>
                <a:spcAft>
                  <a:spcPct val="0"/>
                </a:spcAft>
              </a:pPr>
              <a:r>
                <a:rPr lang="fr-FR" sz="1400">
                  <a:solidFill>
                    <a:schemeClr val="tx1">
                      <a:lumMod val="50000"/>
                      <a:lumOff val="50000"/>
                    </a:schemeClr>
                  </a:solidFill>
                </a:rPr>
                <a:t>Suivre l’évolution d’un document</a:t>
              </a:r>
            </a:p>
          </p:txBody>
        </p:sp>
        <p:sp>
          <p:nvSpPr>
            <p:cNvPr id="13" name="Rectangle 12"/>
            <p:cNvSpPr/>
            <p:nvPr/>
          </p:nvSpPr>
          <p:spPr bwMode="auto">
            <a:xfrm>
              <a:off x="3225800" y="3494083"/>
              <a:ext cx="91440" cy="1051560"/>
            </a:xfrm>
            <a:prstGeom prst="rect">
              <a:avLst/>
            </a:prstGeom>
            <a:solidFill>
              <a:srgbClr val="0078D7"/>
            </a:solidFill>
            <a:ln>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20"/>
            <p:cNvCxnSpPr>
              <a:stCxn id="13" idx="3"/>
            </p:cNvCxnSpPr>
            <p:nvPr/>
          </p:nvCxnSpPr>
          <p:spPr>
            <a:xfrm>
              <a:off x="3317240" y="4019863"/>
              <a:ext cx="614204" cy="311631"/>
            </a:xfrm>
            <a:prstGeom prst="line">
              <a:avLst/>
            </a:prstGeom>
            <a:ln w="28575">
              <a:solidFill>
                <a:srgbClr val="0078D7"/>
              </a:solidFill>
              <a:miter lim="800000"/>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5745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E22F4EF3-046C-491B-AEF0-FCB6AC4794CB}"/>
              </a:ext>
            </a:extLst>
          </p:cNvPr>
          <p:cNvPicPr>
            <a:picLocks noChangeAspect="1"/>
          </p:cNvPicPr>
          <p:nvPr/>
        </p:nvPicPr>
        <p:blipFill>
          <a:blip r:embed="rId2"/>
          <a:stretch>
            <a:fillRect/>
          </a:stretch>
        </p:blipFill>
        <p:spPr>
          <a:xfrm>
            <a:off x="830425" y="0"/>
            <a:ext cx="10198359" cy="6867130"/>
          </a:xfrm>
          <a:prstGeom prst="rect">
            <a:avLst/>
          </a:prstGeom>
        </p:spPr>
      </p:pic>
    </p:spTree>
    <p:extLst>
      <p:ext uri="{BB962C8B-B14F-4D97-AF65-F5344CB8AC3E}">
        <p14:creationId xmlns:p14="http://schemas.microsoft.com/office/powerpoint/2010/main" val="124424187"/>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4728546" y="5166135"/>
            <a:ext cx="4870724" cy="1556397"/>
          </a:xfrm>
        </p:spPr>
        <p:txBody>
          <a:bodyPr>
            <a:noAutofit/>
          </a:bodyPr>
          <a:lstStyle/>
          <a:p>
            <a:pPr marL="0" indent="0">
              <a:buNone/>
            </a:pPr>
            <a:r>
              <a:rPr lang="fi-FI" sz="1733">
                <a:solidFill>
                  <a:srgbClr val="000000"/>
                </a:solidFill>
              </a:rPr>
              <a:t>+ </a:t>
            </a:r>
            <a:r>
              <a:rPr lang="fi-FI" sz="1733" err="1">
                <a:solidFill>
                  <a:srgbClr val="000000"/>
                </a:solidFill>
              </a:rPr>
              <a:t>Add-Ons</a:t>
            </a:r>
            <a:r>
              <a:rPr lang="fi-FI" sz="1733">
                <a:solidFill>
                  <a:srgbClr val="000000"/>
                </a:solidFill>
              </a:rPr>
              <a:t>:</a:t>
            </a:r>
          </a:p>
          <a:p>
            <a:pPr marL="0" indent="0">
              <a:buNone/>
            </a:pPr>
            <a:r>
              <a:rPr lang="fi-FI" sz="1733">
                <a:solidFill>
                  <a:srgbClr val="000000"/>
                </a:solidFill>
              </a:rPr>
              <a:t>	</a:t>
            </a:r>
            <a:endParaRPr lang="en-US" sz="1733">
              <a:solidFill>
                <a:srgbClr val="000000"/>
              </a:solidFill>
            </a:endParaRPr>
          </a:p>
        </p:txBody>
      </p:sp>
      <p:sp>
        <p:nvSpPr>
          <p:cNvPr id="4" name="Slide Number Placeholder 3"/>
          <p:cNvSpPr>
            <a:spLocks noGrp="1"/>
          </p:cNvSpPr>
          <p:nvPr>
            <p:ph type="sldNum" sz="quarter" idx="4"/>
          </p:nvPr>
        </p:nvSpPr>
        <p:spPr/>
        <p:txBody>
          <a:bodyPr/>
          <a:lstStyle/>
          <a:p>
            <a:fld id="{E864DD96-5FA8-410C-930E-AF211198F6E2}" type="slidenum">
              <a:rPr lang="en-US" smtClean="0"/>
              <a:pPr/>
              <a:t>12</a:t>
            </a:fld>
            <a:endParaRPr lang="en-US"/>
          </a:p>
        </p:txBody>
      </p:sp>
      <p:sp>
        <p:nvSpPr>
          <p:cNvPr id="7" name="TextBox 6"/>
          <p:cNvSpPr txBox="1"/>
          <p:nvPr/>
        </p:nvSpPr>
        <p:spPr>
          <a:xfrm>
            <a:off x="1" y="1"/>
            <a:ext cx="4391377" cy="6857999"/>
          </a:xfrm>
          <a:prstGeom prst="rect">
            <a:avLst/>
          </a:prstGeom>
          <a:solidFill>
            <a:schemeClr val="accent1"/>
          </a:solidFill>
        </p:spPr>
        <p:txBody>
          <a:bodyPr wrap="square" rtlCol="0" anchor="t">
            <a:noAutofit/>
          </a:bodyPr>
          <a:lstStyle/>
          <a:p>
            <a:r>
              <a:rPr lang="fr-FR" sz="1467">
                <a:solidFill>
                  <a:schemeClr val="bg1"/>
                </a:solidFill>
              </a:rPr>
              <a:t>Fonctionnalités de base VALO INTRANET</a:t>
            </a:r>
          </a:p>
          <a:p>
            <a:pPr marL="228594" indent="-228594">
              <a:buFont typeface="Arial" panose="020B0604020202020204" pitchFamily="34" charset="0"/>
              <a:buChar char="•"/>
            </a:pPr>
            <a:endParaRPr lang="fr-FR" sz="1467">
              <a:solidFill>
                <a:schemeClr val="bg1"/>
              </a:solidFill>
            </a:endParaRPr>
          </a:p>
          <a:p>
            <a:pPr marL="228594" indent="-228594">
              <a:buFont typeface="Arial" panose="020B0604020202020204" pitchFamily="34" charset="0"/>
              <a:buChar char="•"/>
            </a:pPr>
            <a:r>
              <a:rPr lang="fr-FR" sz="1467">
                <a:solidFill>
                  <a:schemeClr val="bg1"/>
                </a:solidFill>
              </a:rPr>
              <a:t>3 modèles visuels : Candela, Lumen et Lux</a:t>
            </a:r>
          </a:p>
          <a:p>
            <a:pPr marL="228594" indent="-228594">
              <a:buFont typeface="Arial" panose="020B0604020202020204" pitchFamily="34" charset="0"/>
              <a:buChar char="•"/>
            </a:pPr>
            <a:r>
              <a:rPr lang="fr-FR" sz="1467">
                <a:solidFill>
                  <a:schemeClr val="bg1"/>
                </a:solidFill>
              </a:rPr>
              <a:t>Responsive design</a:t>
            </a:r>
          </a:p>
          <a:p>
            <a:pPr marL="228594" indent="-228594">
              <a:buFont typeface="Arial" panose="020B0604020202020204" pitchFamily="34" charset="0"/>
              <a:buChar char="•"/>
            </a:pPr>
            <a:r>
              <a:rPr lang="fr-FR" sz="1467">
                <a:solidFill>
                  <a:schemeClr val="bg1"/>
                </a:solidFill>
              </a:rPr>
              <a:t>Application mobile native</a:t>
            </a:r>
          </a:p>
          <a:p>
            <a:pPr marL="228594" indent="-228594">
              <a:buFont typeface="Arial" panose="020B0604020202020204" pitchFamily="34" charset="0"/>
              <a:buChar char="•"/>
            </a:pPr>
            <a:r>
              <a:rPr lang="fr-FR" sz="1467">
                <a:solidFill>
                  <a:schemeClr val="bg1"/>
                </a:solidFill>
              </a:rPr>
              <a:t>Actualités avec ciblage</a:t>
            </a:r>
          </a:p>
          <a:p>
            <a:pPr marL="228594" indent="-228594">
              <a:buFont typeface="Arial" panose="020B0604020202020204" pitchFamily="34" charset="0"/>
              <a:buChar char="•"/>
            </a:pPr>
            <a:r>
              <a:rPr lang="fr-FR" sz="1467">
                <a:solidFill>
                  <a:schemeClr val="bg1"/>
                </a:solidFill>
              </a:rPr>
              <a:t>Actualités d’alerte</a:t>
            </a:r>
          </a:p>
          <a:p>
            <a:pPr marL="228594" indent="-228594">
              <a:buFont typeface="Arial" panose="020B0604020202020204" pitchFamily="34" charset="0"/>
              <a:buChar char="•"/>
            </a:pPr>
            <a:r>
              <a:rPr lang="fr-FR" sz="1467">
                <a:solidFill>
                  <a:schemeClr val="bg1"/>
                </a:solidFill>
              </a:rPr>
              <a:t>Modèle de page ergonomique</a:t>
            </a:r>
          </a:p>
          <a:p>
            <a:pPr marL="228594" indent="-228594">
              <a:buFont typeface="Arial" panose="020B0604020202020204" pitchFamily="34" charset="0"/>
              <a:buChar char="•"/>
            </a:pPr>
            <a:r>
              <a:rPr lang="fr-FR" sz="1467">
                <a:solidFill>
                  <a:schemeClr val="bg1"/>
                </a:solidFill>
              </a:rPr>
              <a:t>Enquête / Sondage</a:t>
            </a:r>
          </a:p>
          <a:p>
            <a:pPr marL="228594" indent="-228594">
              <a:buFont typeface="Arial" panose="020B0604020202020204" pitchFamily="34" charset="0"/>
              <a:buChar char="•"/>
            </a:pPr>
            <a:r>
              <a:rPr lang="fr-FR" sz="1467">
                <a:solidFill>
                  <a:schemeClr val="bg1"/>
                </a:solidFill>
              </a:rPr>
              <a:t>Pied de page</a:t>
            </a:r>
          </a:p>
          <a:p>
            <a:pPr marL="228594" indent="-228594">
              <a:buFont typeface="Arial" panose="020B0604020202020204" pitchFamily="34" charset="0"/>
              <a:buChar char="•"/>
            </a:pPr>
            <a:r>
              <a:rPr lang="fr-FR" sz="1467">
                <a:solidFill>
                  <a:schemeClr val="bg1"/>
                </a:solidFill>
              </a:rPr>
              <a:t>Flux de discussion (</a:t>
            </a:r>
            <a:r>
              <a:rPr lang="fr-FR" sz="1467" err="1">
                <a:solidFill>
                  <a:schemeClr val="bg1"/>
                </a:solidFill>
              </a:rPr>
              <a:t>Yammer</a:t>
            </a:r>
            <a:r>
              <a:rPr lang="fr-FR" sz="1467">
                <a:solidFill>
                  <a:schemeClr val="bg1"/>
                </a:solidFill>
              </a:rPr>
              <a:t>)</a:t>
            </a:r>
          </a:p>
          <a:p>
            <a:pPr marL="228594" indent="-228594">
              <a:buFont typeface="Arial" panose="020B0604020202020204" pitchFamily="34" charset="0"/>
              <a:buChar char="•"/>
            </a:pPr>
            <a:r>
              <a:rPr lang="fr-FR" sz="1467">
                <a:solidFill>
                  <a:schemeClr val="bg1"/>
                </a:solidFill>
              </a:rPr>
              <a:t>Présentation des nouveaux employés</a:t>
            </a:r>
          </a:p>
          <a:p>
            <a:pPr marL="228594" indent="-228594">
              <a:buFont typeface="Arial" panose="020B0604020202020204" pitchFamily="34" charset="0"/>
              <a:buChar char="•"/>
            </a:pPr>
            <a:r>
              <a:rPr lang="fr-FR" sz="1467">
                <a:solidFill>
                  <a:schemeClr val="bg1"/>
                </a:solidFill>
              </a:rPr>
              <a:t>Calendrier d’événement avec ciblage</a:t>
            </a:r>
          </a:p>
          <a:p>
            <a:pPr marL="228594" indent="-228594">
              <a:buFont typeface="Arial" panose="020B0604020202020204" pitchFamily="34" charset="0"/>
              <a:buChar char="•"/>
            </a:pPr>
            <a:r>
              <a:rPr lang="fr-FR" sz="1467">
                <a:solidFill>
                  <a:schemeClr val="bg1"/>
                </a:solidFill>
              </a:rPr>
              <a:t>Calendrier de formation</a:t>
            </a:r>
          </a:p>
          <a:p>
            <a:pPr marL="228594" indent="-228594">
              <a:buFont typeface="Arial" panose="020B0604020202020204" pitchFamily="34" charset="0"/>
              <a:buChar char="•"/>
            </a:pPr>
            <a:r>
              <a:rPr lang="fr-FR" sz="1467">
                <a:solidFill>
                  <a:schemeClr val="bg1"/>
                </a:solidFill>
              </a:rPr>
              <a:t>Raccourcis (avec ciblage pour version 1.11)</a:t>
            </a:r>
          </a:p>
          <a:p>
            <a:pPr marL="228594" indent="-228594">
              <a:buFont typeface="Arial" panose="020B0604020202020204" pitchFamily="34" charset="0"/>
              <a:buChar char="•"/>
            </a:pPr>
            <a:r>
              <a:rPr lang="fr-FR" sz="1467">
                <a:solidFill>
                  <a:schemeClr val="bg1"/>
                </a:solidFill>
              </a:rPr>
              <a:t>Open positions</a:t>
            </a:r>
          </a:p>
          <a:p>
            <a:pPr marL="228594" indent="-228594">
              <a:buFont typeface="Arial" panose="020B0604020202020204" pitchFamily="34" charset="0"/>
              <a:buChar char="•"/>
            </a:pPr>
            <a:r>
              <a:rPr lang="fr-FR" sz="1467">
                <a:solidFill>
                  <a:schemeClr val="bg1"/>
                </a:solidFill>
              </a:rPr>
              <a:t>Flux RSS</a:t>
            </a:r>
          </a:p>
          <a:p>
            <a:pPr marL="228594" indent="-228594">
              <a:buFont typeface="Arial" panose="020B0604020202020204" pitchFamily="34" charset="0"/>
              <a:buChar char="•"/>
            </a:pPr>
            <a:r>
              <a:rPr lang="fr-FR" sz="1467">
                <a:solidFill>
                  <a:schemeClr val="bg1"/>
                </a:solidFill>
              </a:rPr>
              <a:t>Yammer </a:t>
            </a:r>
            <a:r>
              <a:rPr lang="fr-FR" sz="1467" err="1">
                <a:solidFill>
                  <a:schemeClr val="bg1"/>
                </a:solidFill>
              </a:rPr>
              <a:t>posts</a:t>
            </a:r>
            <a:r>
              <a:rPr lang="fr-FR" sz="1467">
                <a:solidFill>
                  <a:schemeClr val="bg1"/>
                </a:solidFill>
              </a:rPr>
              <a:t> et annonces</a:t>
            </a:r>
          </a:p>
          <a:p>
            <a:pPr marL="228594" indent="-228594">
              <a:buFont typeface="Arial" panose="020B0604020202020204" pitchFamily="34" charset="0"/>
              <a:buChar char="•"/>
            </a:pPr>
            <a:r>
              <a:rPr lang="fr-FR" sz="1467">
                <a:solidFill>
                  <a:schemeClr val="bg1"/>
                </a:solidFill>
              </a:rPr>
              <a:t>Blogs</a:t>
            </a:r>
          </a:p>
          <a:p>
            <a:pPr marL="228594" indent="-228594">
              <a:buFont typeface="Arial" panose="020B0604020202020204" pitchFamily="34" charset="0"/>
              <a:buChar char="•"/>
            </a:pPr>
            <a:r>
              <a:rPr lang="fr-FR" sz="1467">
                <a:solidFill>
                  <a:schemeClr val="bg1"/>
                </a:solidFill>
              </a:rPr>
              <a:t>Wikis</a:t>
            </a:r>
          </a:p>
          <a:p>
            <a:pPr marL="228594" indent="-228594">
              <a:buFont typeface="Arial" panose="020B0604020202020204" pitchFamily="34" charset="0"/>
              <a:buChar char="•"/>
            </a:pPr>
            <a:r>
              <a:rPr lang="fr-FR" sz="1467">
                <a:solidFill>
                  <a:schemeClr val="bg1"/>
                </a:solidFill>
              </a:rPr>
              <a:t>FAQ</a:t>
            </a:r>
          </a:p>
          <a:p>
            <a:pPr marL="228594" indent="-228594">
              <a:buFont typeface="Arial" panose="020B0604020202020204" pitchFamily="34" charset="0"/>
              <a:buChar char="•"/>
            </a:pPr>
            <a:r>
              <a:rPr lang="fr-FR" sz="1467">
                <a:solidFill>
                  <a:schemeClr val="bg1"/>
                </a:solidFill>
              </a:rPr>
              <a:t>Marché aux puces</a:t>
            </a:r>
          </a:p>
          <a:p>
            <a:pPr marL="228594" indent="-228594">
              <a:buFont typeface="Arial" panose="020B0604020202020204" pitchFamily="34" charset="0"/>
              <a:buChar char="•"/>
            </a:pPr>
            <a:r>
              <a:rPr lang="fr-FR" sz="1467">
                <a:solidFill>
                  <a:schemeClr val="bg1"/>
                </a:solidFill>
              </a:rPr>
              <a:t>Métadonnées améliorées</a:t>
            </a:r>
          </a:p>
          <a:p>
            <a:pPr lvl="1"/>
            <a:endParaRPr lang="fr-FR" sz="1467">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2922" y="341281"/>
            <a:ext cx="7412957" cy="4806452"/>
          </a:xfrm>
          <a:prstGeom prst="rect">
            <a:avLst/>
          </a:prstGeom>
        </p:spPr>
      </p:pic>
      <p:sp>
        <p:nvSpPr>
          <p:cNvPr id="2" name="TextBox 1"/>
          <p:cNvSpPr txBox="1"/>
          <p:nvPr/>
        </p:nvSpPr>
        <p:spPr>
          <a:xfrm>
            <a:off x="6385712" y="5250630"/>
            <a:ext cx="1412341" cy="297454"/>
          </a:xfrm>
          <a:prstGeom prst="rect">
            <a:avLst/>
          </a:prstGeom>
          <a:solidFill>
            <a:schemeClr val="bg2"/>
          </a:solidFill>
        </p:spPr>
        <p:txBody>
          <a:bodyPr wrap="square" rtlCol="0">
            <a:spAutoFit/>
          </a:bodyPr>
          <a:lstStyle/>
          <a:p>
            <a:r>
              <a:rPr lang="fi-FI" sz="1333"/>
              <a:t>WORKSPACES</a:t>
            </a:r>
            <a:endParaRPr lang="es-CL" sz="1333"/>
          </a:p>
        </p:txBody>
      </p:sp>
      <p:sp>
        <p:nvSpPr>
          <p:cNvPr id="9" name="TextBox 8"/>
          <p:cNvSpPr txBox="1"/>
          <p:nvPr/>
        </p:nvSpPr>
        <p:spPr>
          <a:xfrm>
            <a:off x="6385711" y="5731401"/>
            <a:ext cx="1255415" cy="297454"/>
          </a:xfrm>
          <a:prstGeom prst="rect">
            <a:avLst/>
          </a:prstGeom>
          <a:solidFill>
            <a:schemeClr val="bg2"/>
          </a:solidFill>
        </p:spPr>
        <p:txBody>
          <a:bodyPr wrap="square" rtlCol="0">
            <a:spAutoFit/>
          </a:bodyPr>
          <a:lstStyle/>
          <a:p>
            <a:r>
              <a:rPr lang="fi-FI" sz="1333"/>
              <a:t>SOCIAL HUB</a:t>
            </a:r>
            <a:endParaRPr lang="es-CL" sz="1333"/>
          </a:p>
        </p:txBody>
      </p:sp>
      <p:sp>
        <p:nvSpPr>
          <p:cNvPr id="10" name="TextBox 9"/>
          <p:cNvSpPr txBox="1"/>
          <p:nvPr/>
        </p:nvSpPr>
        <p:spPr>
          <a:xfrm>
            <a:off x="6385710" y="6212172"/>
            <a:ext cx="772564" cy="297454"/>
          </a:xfrm>
          <a:prstGeom prst="rect">
            <a:avLst/>
          </a:prstGeom>
          <a:solidFill>
            <a:schemeClr val="bg2"/>
          </a:solidFill>
        </p:spPr>
        <p:txBody>
          <a:bodyPr wrap="square" rtlCol="0">
            <a:spAutoFit/>
          </a:bodyPr>
          <a:lstStyle/>
          <a:p>
            <a:r>
              <a:rPr lang="fi-FI" sz="1333"/>
              <a:t>VIDEO</a:t>
            </a:r>
            <a:endParaRPr lang="es-CL" sz="1333"/>
          </a:p>
        </p:txBody>
      </p:sp>
      <p:sp>
        <p:nvSpPr>
          <p:cNvPr id="11" name="TextBox 10"/>
          <p:cNvSpPr txBox="1"/>
          <p:nvPr/>
        </p:nvSpPr>
        <p:spPr>
          <a:xfrm>
            <a:off x="7798053" y="5729582"/>
            <a:ext cx="1403667" cy="297454"/>
          </a:xfrm>
          <a:prstGeom prst="rect">
            <a:avLst/>
          </a:prstGeom>
          <a:solidFill>
            <a:schemeClr val="bg2"/>
          </a:solidFill>
        </p:spPr>
        <p:txBody>
          <a:bodyPr wrap="square" rtlCol="0">
            <a:spAutoFit/>
          </a:bodyPr>
          <a:lstStyle/>
          <a:p>
            <a:r>
              <a:rPr lang="fi-FI" sz="1333"/>
              <a:t>DELVE BLOGS</a:t>
            </a:r>
            <a:endParaRPr lang="es-CL" sz="1333"/>
          </a:p>
        </p:txBody>
      </p:sp>
      <p:sp>
        <p:nvSpPr>
          <p:cNvPr id="12" name="TextBox 11"/>
          <p:cNvSpPr txBox="1"/>
          <p:nvPr/>
        </p:nvSpPr>
        <p:spPr>
          <a:xfrm>
            <a:off x="7306530" y="6211146"/>
            <a:ext cx="1895191" cy="297454"/>
          </a:xfrm>
          <a:prstGeom prst="rect">
            <a:avLst/>
          </a:prstGeom>
          <a:solidFill>
            <a:schemeClr val="bg2"/>
          </a:solidFill>
        </p:spPr>
        <p:txBody>
          <a:bodyPr wrap="square" rtlCol="0">
            <a:spAutoFit/>
          </a:bodyPr>
          <a:lstStyle/>
          <a:p>
            <a:r>
              <a:rPr lang="fi-FI" sz="1333"/>
              <a:t>ADMIN TOOLPACK</a:t>
            </a:r>
            <a:endParaRPr lang="es-CL" sz="1333"/>
          </a:p>
        </p:txBody>
      </p:sp>
      <p:sp>
        <p:nvSpPr>
          <p:cNvPr id="13" name="TextBox 12"/>
          <p:cNvSpPr txBox="1"/>
          <p:nvPr/>
        </p:nvSpPr>
        <p:spPr>
          <a:xfrm>
            <a:off x="7954980" y="5255849"/>
            <a:ext cx="1500241" cy="297454"/>
          </a:xfrm>
          <a:prstGeom prst="rect">
            <a:avLst/>
          </a:prstGeom>
          <a:solidFill>
            <a:schemeClr val="bg2"/>
          </a:solidFill>
        </p:spPr>
        <p:txBody>
          <a:bodyPr wrap="square" rtlCol="0">
            <a:spAutoFit/>
          </a:bodyPr>
          <a:lstStyle/>
          <a:p>
            <a:r>
              <a:rPr lang="fi-FI" sz="1333"/>
              <a:t>PEOPLE FINDER</a:t>
            </a:r>
            <a:endParaRPr lang="es-CL" sz="1333"/>
          </a:p>
        </p:txBody>
      </p:sp>
    </p:spTree>
    <p:extLst>
      <p:ext uri="{BB962C8B-B14F-4D97-AF65-F5344CB8AC3E}">
        <p14:creationId xmlns:p14="http://schemas.microsoft.com/office/powerpoint/2010/main" val="860801099"/>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864DD96-5FA8-410C-930E-AF211198F6E2}" type="slidenum">
              <a:rPr lang="en-US" smtClean="0"/>
              <a:pPr/>
              <a:t>13</a:t>
            </a:fld>
            <a:endParaRPr lang="en-US"/>
          </a:p>
        </p:txBody>
      </p:sp>
      <p:sp>
        <p:nvSpPr>
          <p:cNvPr id="7" name="TextBox 6"/>
          <p:cNvSpPr txBox="1"/>
          <p:nvPr/>
        </p:nvSpPr>
        <p:spPr>
          <a:xfrm>
            <a:off x="1" y="1"/>
            <a:ext cx="4391376" cy="6857999"/>
          </a:xfrm>
          <a:prstGeom prst="rect">
            <a:avLst/>
          </a:prstGeom>
          <a:solidFill>
            <a:schemeClr val="accent6"/>
          </a:solidFill>
        </p:spPr>
        <p:txBody>
          <a:bodyPr wrap="square" rtlCol="0" anchor="t">
            <a:noAutofit/>
          </a:bodyPr>
          <a:lstStyle/>
          <a:p>
            <a:r>
              <a:rPr lang="en-US" sz="2400">
                <a:solidFill>
                  <a:schemeClr val="bg1"/>
                </a:solidFill>
              </a:rPr>
              <a:t>ADD-ON: PEOPLE FINDER</a:t>
            </a:r>
          </a:p>
          <a:p>
            <a:endParaRPr lang="en-US" sz="2400">
              <a:solidFill>
                <a:schemeClr val="bg1"/>
              </a:solidFill>
            </a:endParaRPr>
          </a:p>
          <a:p>
            <a:r>
              <a:rPr lang="fr-FR" sz="2400">
                <a:solidFill>
                  <a:schemeClr val="bg1"/>
                </a:solidFill>
              </a:rPr>
              <a:t>Vous cherchez des informations de contact? Appeler d'un numéro inconnu?</a:t>
            </a:r>
          </a:p>
          <a:p>
            <a:endParaRPr lang="en-US" sz="2400">
              <a:solidFill>
                <a:schemeClr val="bg1"/>
              </a:solidFill>
            </a:endParaRPr>
          </a:p>
          <a:p>
            <a:r>
              <a:rPr lang="fr-FR" sz="2400">
                <a:solidFill>
                  <a:schemeClr val="bg1"/>
                </a:solidFill>
              </a:rPr>
              <a:t>Utilisez </a:t>
            </a:r>
            <a:r>
              <a:rPr lang="fr-FR" sz="2400" err="1">
                <a:solidFill>
                  <a:schemeClr val="bg1"/>
                </a:solidFill>
              </a:rPr>
              <a:t>Valo</a:t>
            </a:r>
            <a:r>
              <a:rPr lang="fr-FR" sz="2400">
                <a:solidFill>
                  <a:schemeClr val="bg1"/>
                </a:solidFill>
              </a:rPr>
              <a:t> People Finder pour rechercher des collègues par nom ou numéro de téléphone.</a:t>
            </a:r>
          </a:p>
          <a:p>
            <a:endParaRPr lang="en-US" sz="2400">
              <a:solidFill>
                <a:schemeClr val="bg1"/>
              </a:solidFill>
            </a:endParaRPr>
          </a:p>
          <a:p>
            <a:endParaRPr lang="fr-FR" sz="2400">
              <a:solidFill>
                <a:schemeClr val="bg1"/>
              </a:solidFill>
            </a:endParaRPr>
          </a:p>
          <a:p>
            <a:r>
              <a:rPr lang="fr-FR" sz="2400">
                <a:solidFill>
                  <a:schemeClr val="bg1"/>
                </a:solidFill>
              </a:rPr>
              <a:t>Intégration transparente avec les profils d'utilisateurs SharePoint de </a:t>
            </a:r>
            <a:r>
              <a:rPr lang="fr-FR" sz="2400" err="1">
                <a:solidFill>
                  <a:schemeClr val="bg1"/>
                </a:solidFill>
              </a:rPr>
              <a:t>Search</a:t>
            </a:r>
            <a:r>
              <a:rPr lang="fr-FR" sz="2400">
                <a:solidFill>
                  <a:schemeClr val="bg1"/>
                </a:solidFill>
              </a:rPr>
              <a:t> and </a:t>
            </a:r>
            <a:r>
              <a:rPr lang="fr-FR" sz="2400" err="1">
                <a:solidFill>
                  <a:schemeClr val="bg1"/>
                </a:solidFill>
              </a:rPr>
              <a:t>Delve</a:t>
            </a:r>
            <a:r>
              <a:rPr lang="en-US" sz="2400">
                <a:solidFill>
                  <a:schemeClr val="bg1"/>
                </a:solidFill>
              </a:rPr>
              <a:t>.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7228" t="17586" r="4753" b="5986"/>
          <a:stretch/>
        </p:blipFill>
        <p:spPr>
          <a:xfrm>
            <a:off x="4629285" y="1183741"/>
            <a:ext cx="7297147" cy="4018985"/>
          </a:xfrm>
          <a:prstGeom prst="rect">
            <a:avLst/>
          </a:prstGeom>
        </p:spPr>
      </p:pic>
    </p:spTree>
    <p:extLst>
      <p:ext uri="{BB962C8B-B14F-4D97-AF65-F5344CB8AC3E}">
        <p14:creationId xmlns:p14="http://schemas.microsoft.com/office/powerpoint/2010/main" val="30138213"/>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864DD96-5FA8-410C-930E-AF211198F6E2}" type="slidenum">
              <a:rPr lang="en-US" smtClean="0"/>
              <a:pPr/>
              <a:t>14</a:t>
            </a:fld>
            <a:endParaRPr lang="en-US"/>
          </a:p>
        </p:txBody>
      </p:sp>
      <p:sp>
        <p:nvSpPr>
          <p:cNvPr id="7" name="TextBox 6"/>
          <p:cNvSpPr txBox="1"/>
          <p:nvPr/>
        </p:nvSpPr>
        <p:spPr>
          <a:xfrm>
            <a:off x="2" y="1"/>
            <a:ext cx="4408967" cy="6857999"/>
          </a:xfrm>
          <a:prstGeom prst="rect">
            <a:avLst/>
          </a:prstGeom>
          <a:solidFill>
            <a:schemeClr val="accent1"/>
          </a:solidFill>
        </p:spPr>
        <p:txBody>
          <a:bodyPr wrap="square" rtlCol="0" anchor="t">
            <a:noAutofit/>
          </a:bodyPr>
          <a:lstStyle/>
          <a:p>
            <a:r>
              <a:rPr lang="en-US" sz="2133">
                <a:solidFill>
                  <a:schemeClr val="bg1"/>
                </a:solidFill>
              </a:rPr>
              <a:t>ADD-ON: SOCIAL HUB</a:t>
            </a:r>
          </a:p>
          <a:p>
            <a:endParaRPr lang="en-US" sz="1600">
              <a:solidFill>
                <a:schemeClr val="bg1"/>
              </a:solidFill>
            </a:endParaRPr>
          </a:p>
          <a:p>
            <a:r>
              <a:rPr lang="fr-FR" sz="1600">
                <a:solidFill>
                  <a:schemeClr val="bg1"/>
                </a:solidFill>
              </a:rPr>
              <a:t>Social Hub vous permet de suivre facilement ce que les gens parlent de votre organisation dans les médias sociaux</a:t>
            </a:r>
          </a:p>
          <a:p>
            <a:endParaRPr lang="en-US" sz="1600">
              <a:solidFill>
                <a:schemeClr val="bg1"/>
              </a:solidFill>
            </a:endParaRPr>
          </a:p>
          <a:p>
            <a:r>
              <a:rPr lang="fr-FR" sz="1600">
                <a:solidFill>
                  <a:schemeClr val="bg1"/>
                </a:solidFill>
              </a:rPr>
              <a:t>Social Hub guide vos collaborateurs à partager le contenu de votre entreprise de façon significative. Social Hub inclut un exemple de texte pour la directive sur les médias sociaux de votre organisation</a:t>
            </a:r>
          </a:p>
          <a:p>
            <a:endParaRPr lang="fi-FI" sz="1600">
              <a:solidFill>
                <a:schemeClr val="bg1"/>
              </a:solidFill>
            </a:endParaRPr>
          </a:p>
          <a:p>
            <a:r>
              <a:rPr lang="fi-FI" sz="1600">
                <a:solidFill>
                  <a:schemeClr val="bg1"/>
                </a:solidFill>
              </a:rPr>
              <a:t>Canaux Supportés:</a:t>
            </a:r>
          </a:p>
          <a:p>
            <a:pPr marL="228594" indent="-228594">
              <a:buFont typeface="Arial" panose="020B0604020202020204" pitchFamily="34" charset="0"/>
              <a:buChar char="•"/>
            </a:pPr>
            <a:r>
              <a:rPr lang="fi-FI" sz="1600" err="1">
                <a:solidFill>
                  <a:schemeClr val="bg1"/>
                </a:solidFill>
              </a:rPr>
              <a:t>Blog</a:t>
            </a:r>
            <a:r>
              <a:rPr lang="fi-FI" sz="1600">
                <a:solidFill>
                  <a:schemeClr val="bg1"/>
                </a:solidFill>
              </a:rPr>
              <a:t> (Wordpress, </a:t>
            </a:r>
            <a:r>
              <a:rPr lang="fi-FI" sz="1600" err="1">
                <a:solidFill>
                  <a:schemeClr val="bg1"/>
                </a:solidFill>
              </a:rPr>
              <a:t>Blogger</a:t>
            </a:r>
            <a:r>
              <a:rPr lang="fi-FI" sz="1600">
                <a:solidFill>
                  <a:schemeClr val="bg1"/>
                </a:solidFill>
              </a:rPr>
              <a:t>, and Tumbler)</a:t>
            </a:r>
          </a:p>
          <a:p>
            <a:pPr marL="228594" indent="-228594">
              <a:buFont typeface="Arial" panose="020B0604020202020204" pitchFamily="34" charset="0"/>
              <a:buChar char="•"/>
            </a:pPr>
            <a:r>
              <a:rPr lang="fi-FI" sz="1600">
                <a:solidFill>
                  <a:schemeClr val="bg1"/>
                </a:solidFill>
              </a:rPr>
              <a:t>Facebook</a:t>
            </a:r>
          </a:p>
          <a:p>
            <a:pPr marL="228594" indent="-228594">
              <a:buFont typeface="Arial" panose="020B0604020202020204" pitchFamily="34" charset="0"/>
              <a:buChar char="•"/>
            </a:pPr>
            <a:r>
              <a:rPr lang="fi-FI" sz="1600">
                <a:solidFill>
                  <a:schemeClr val="bg1"/>
                </a:solidFill>
              </a:rPr>
              <a:t>Instagram</a:t>
            </a:r>
          </a:p>
          <a:p>
            <a:pPr marL="228594" indent="-228594">
              <a:buFont typeface="Arial" panose="020B0604020202020204" pitchFamily="34" charset="0"/>
              <a:buChar char="•"/>
            </a:pPr>
            <a:r>
              <a:rPr lang="fi-FI" sz="1600">
                <a:solidFill>
                  <a:schemeClr val="bg1"/>
                </a:solidFill>
              </a:rPr>
              <a:t>Pinterest</a:t>
            </a:r>
          </a:p>
          <a:p>
            <a:pPr marL="228594" indent="-228594">
              <a:buFont typeface="Arial" panose="020B0604020202020204" pitchFamily="34" charset="0"/>
              <a:buChar char="•"/>
            </a:pPr>
            <a:r>
              <a:rPr lang="fi-FI" sz="1600">
                <a:solidFill>
                  <a:schemeClr val="bg1"/>
                </a:solidFill>
              </a:rPr>
              <a:t>SlideShare</a:t>
            </a:r>
          </a:p>
          <a:p>
            <a:pPr marL="228594" indent="-228594">
              <a:buFont typeface="Arial" panose="020B0604020202020204" pitchFamily="34" charset="0"/>
              <a:buChar char="•"/>
            </a:pPr>
            <a:r>
              <a:rPr lang="fi-FI" sz="1600">
                <a:solidFill>
                  <a:schemeClr val="bg1"/>
                </a:solidFill>
              </a:rPr>
              <a:t>Twitter</a:t>
            </a:r>
          </a:p>
          <a:p>
            <a:pPr marL="228594" indent="-228594">
              <a:buFont typeface="Arial" panose="020B0604020202020204" pitchFamily="34" charset="0"/>
              <a:buChar char="•"/>
            </a:pPr>
            <a:r>
              <a:rPr lang="fi-FI" sz="1600">
                <a:solidFill>
                  <a:schemeClr val="bg1"/>
                </a:solidFill>
              </a:rPr>
              <a:t>Vimeo</a:t>
            </a:r>
          </a:p>
          <a:p>
            <a:pPr marL="228594" indent="-228594">
              <a:buFont typeface="Arial" panose="020B0604020202020204" pitchFamily="34" charset="0"/>
              <a:buChar char="•"/>
            </a:pPr>
            <a:r>
              <a:rPr lang="fi-FI" sz="1600">
                <a:solidFill>
                  <a:schemeClr val="bg1"/>
                </a:solidFill>
              </a:rPr>
              <a:t>Youtube</a:t>
            </a:r>
          </a:p>
        </p:txBody>
      </p:sp>
      <p:pic>
        <p:nvPicPr>
          <p:cNvPr id="2" name="Picture 1"/>
          <p:cNvPicPr>
            <a:picLocks noChangeAspect="1"/>
          </p:cNvPicPr>
          <p:nvPr/>
        </p:nvPicPr>
        <p:blipFill>
          <a:blip r:embed="rId2"/>
          <a:stretch>
            <a:fillRect/>
          </a:stretch>
        </p:blipFill>
        <p:spPr>
          <a:xfrm>
            <a:off x="4710923" y="140575"/>
            <a:ext cx="7281635" cy="5648551"/>
          </a:xfrm>
          <a:prstGeom prst="rect">
            <a:avLst/>
          </a:prstGeom>
        </p:spPr>
      </p:pic>
    </p:spTree>
    <p:extLst>
      <p:ext uri="{BB962C8B-B14F-4D97-AF65-F5344CB8AC3E}">
        <p14:creationId xmlns:p14="http://schemas.microsoft.com/office/powerpoint/2010/main" val="1879009336"/>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864DD96-5FA8-410C-930E-AF211198F6E2}" type="slidenum">
              <a:rPr lang="en-US" smtClean="0"/>
              <a:pPr/>
              <a:t>15</a:t>
            </a:fld>
            <a:endParaRPr lang="en-US"/>
          </a:p>
        </p:txBody>
      </p:sp>
      <p:sp>
        <p:nvSpPr>
          <p:cNvPr id="7" name="TextBox 6"/>
          <p:cNvSpPr txBox="1"/>
          <p:nvPr/>
        </p:nvSpPr>
        <p:spPr>
          <a:xfrm>
            <a:off x="2" y="1"/>
            <a:ext cx="4408967" cy="6857999"/>
          </a:xfrm>
          <a:prstGeom prst="rect">
            <a:avLst/>
          </a:prstGeom>
          <a:solidFill>
            <a:schemeClr val="accent1"/>
          </a:solidFill>
        </p:spPr>
        <p:txBody>
          <a:bodyPr wrap="square" rtlCol="0" anchor="t">
            <a:noAutofit/>
          </a:bodyPr>
          <a:lstStyle/>
          <a:p>
            <a:r>
              <a:rPr lang="en-US" sz="2133">
                <a:solidFill>
                  <a:schemeClr val="bg1"/>
                </a:solidFill>
              </a:rPr>
              <a:t>ADD-ON: ADMIN TOOLPACK</a:t>
            </a:r>
          </a:p>
          <a:p>
            <a:endParaRPr lang="en-US" sz="1600">
              <a:solidFill>
                <a:schemeClr val="bg1"/>
              </a:solidFill>
            </a:endParaRPr>
          </a:p>
          <a:p>
            <a:pPr marL="380990" indent="-380990">
              <a:buFont typeface="Arial" panose="020B0604020202020204" pitchFamily="34" charset="0"/>
              <a:buChar char="•"/>
            </a:pPr>
            <a:r>
              <a:rPr lang="fr-FR" sz="2133">
                <a:solidFill>
                  <a:schemeClr val="bg1"/>
                </a:solidFill>
              </a:rPr>
              <a:t>Rassemble toutes les statistiques et outils Intranet nécessaires dans une seule vue :</a:t>
            </a:r>
            <a:endParaRPr lang="en-US" sz="2133">
              <a:solidFill>
                <a:schemeClr val="bg1"/>
              </a:solidFill>
            </a:endParaRPr>
          </a:p>
          <a:p>
            <a:pPr marL="990575" lvl="1" indent="-380990">
              <a:buFont typeface="Arial" panose="020B0604020202020204" pitchFamily="34" charset="0"/>
              <a:buChar char="•"/>
            </a:pPr>
            <a:r>
              <a:rPr lang="en-US" sz="2133" err="1">
                <a:solidFill>
                  <a:schemeClr val="bg1"/>
                </a:solidFill>
              </a:rPr>
              <a:t>Outils</a:t>
            </a:r>
            <a:r>
              <a:rPr lang="en-US" sz="2133">
                <a:solidFill>
                  <a:schemeClr val="bg1"/>
                </a:solidFill>
              </a:rPr>
              <a:t> de </a:t>
            </a:r>
            <a:r>
              <a:rPr lang="en-US" sz="2133" err="1">
                <a:solidFill>
                  <a:schemeClr val="bg1"/>
                </a:solidFill>
              </a:rPr>
              <a:t>contenu</a:t>
            </a:r>
            <a:endParaRPr lang="en-US" sz="2133">
              <a:solidFill>
                <a:schemeClr val="bg1"/>
              </a:solidFill>
            </a:endParaRPr>
          </a:p>
          <a:p>
            <a:pPr marL="990575" lvl="1" indent="-380990">
              <a:buFont typeface="Arial" panose="020B0604020202020204" pitchFamily="34" charset="0"/>
              <a:buChar char="•"/>
            </a:pPr>
            <a:r>
              <a:rPr lang="en-US" sz="2133">
                <a:solidFill>
                  <a:schemeClr val="bg1"/>
                </a:solidFill>
              </a:rPr>
              <a:t>Workspaces </a:t>
            </a:r>
            <a:r>
              <a:rPr lang="en-US" sz="2133" err="1">
                <a:solidFill>
                  <a:schemeClr val="bg1"/>
                </a:solidFill>
              </a:rPr>
              <a:t>en</a:t>
            </a:r>
            <a:r>
              <a:rPr lang="en-US" sz="2133">
                <a:solidFill>
                  <a:schemeClr val="bg1"/>
                </a:solidFill>
              </a:rPr>
              <a:t> </a:t>
            </a:r>
            <a:r>
              <a:rPr lang="en-US" sz="2133" err="1">
                <a:solidFill>
                  <a:schemeClr val="bg1"/>
                </a:solidFill>
              </a:rPr>
              <a:t>attente</a:t>
            </a:r>
            <a:endParaRPr lang="en-US" sz="2133">
              <a:solidFill>
                <a:schemeClr val="bg1"/>
              </a:solidFill>
            </a:endParaRPr>
          </a:p>
          <a:p>
            <a:pPr marL="990575" lvl="1" indent="-380990">
              <a:buFont typeface="Arial" panose="020B0604020202020204" pitchFamily="34" charset="0"/>
              <a:buChar char="•"/>
            </a:pPr>
            <a:r>
              <a:rPr lang="en-US" sz="2133">
                <a:solidFill>
                  <a:schemeClr val="bg1"/>
                </a:solidFill>
              </a:rPr>
              <a:t>Les workspaces les plus </a:t>
            </a:r>
            <a:r>
              <a:rPr lang="en-US" sz="2133" err="1">
                <a:solidFill>
                  <a:schemeClr val="bg1"/>
                </a:solidFill>
              </a:rPr>
              <a:t>populaires</a:t>
            </a:r>
            <a:endParaRPr lang="en-US" sz="2133">
              <a:solidFill>
                <a:schemeClr val="bg1"/>
              </a:solidFill>
            </a:endParaRPr>
          </a:p>
          <a:p>
            <a:pPr marL="990575" lvl="1" indent="-380990">
              <a:buFont typeface="Arial" panose="020B0604020202020204" pitchFamily="34" charset="0"/>
              <a:buChar char="•"/>
            </a:pPr>
            <a:r>
              <a:rPr lang="en-US" sz="2133">
                <a:solidFill>
                  <a:schemeClr val="bg1"/>
                </a:solidFill>
              </a:rPr>
              <a:t>Nouveaux workspaces</a:t>
            </a:r>
          </a:p>
          <a:p>
            <a:pPr marL="990575" lvl="1" indent="-380990">
              <a:buFont typeface="Arial" panose="020B0604020202020204" pitchFamily="34" charset="0"/>
              <a:buChar char="•"/>
            </a:pPr>
            <a:r>
              <a:rPr lang="en-US" sz="2133">
                <a:solidFill>
                  <a:schemeClr val="bg1"/>
                </a:solidFill>
              </a:rPr>
              <a:t>Pages </a:t>
            </a:r>
            <a:r>
              <a:rPr lang="en-US" sz="2133" err="1">
                <a:solidFill>
                  <a:schemeClr val="bg1"/>
                </a:solidFill>
              </a:rPr>
              <a:t>dépassées</a:t>
            </a:r>
            <a:endParaRPr lang="en-US" sz="2133">
              <a:solidFill>
                <a:schemeClr val="bg1"/>
              </a:solidFill>
            </a:endParaRPr>
          </a:p>
          <a:p>
            <a:pPr marL="990575" lvl="1" indent="-380990">
              <a:buFont typeface="Arial" panose="020B0604020202020204" pitchFamily="34" charset="0"/>
              <a:buChar char="•"/>
            </a:pPr>
            <a:r>
              <a:rPr lang="en-US" sz="2133">
                <a:solidFill>
                  <a:schemeClr val="bg1"/>
                </a:solidFill>
              </a:rPr>
              <a:t>Les pages les </a:t>
            </a:r>
            <a:r>
              <a:rPr lang="en-US" sz="2133" err="1">
                <a:solidFill>
                  <a:schemeClr val="bg1"/>
                </a:solidFill>
              </a:rPr>
              <a:t>moins</a:t>
            </a:r>
            <a:r>
              <a:rPr lang="en-US" sz="2133">
                <a:solidFill>
                  <a:schemeClr val="bg1"/>
                </a:solidFill>
              </a:rPr>
              <a:t> </a:t>
            </a:r>
            <a:r>
              <a:rPr lang="en-US" sz="2133" err="1">
                <a:solidFill>
                  <a:schemeClr val="bg1"/>
                </a:solidFill>
              </a:rPr>
              <a:t>populaires</a:t>
            </a:r>
            <a:endParaRPr lang="en-US" sz="2133">
              <a:solidFill>
                <a:schemeClr val="bg1"/>
              </a:solidFill>
            </a:endParaRPr>
          </a:p>
          <a:p>
            <a:pPr marL="990575" lvl="1" indent="-380990">
              <a:buFont typeface="Arial" panose="020B0604020202020204" pitchFamily="34" charset="0"/>
              <a:buChar char="•"/>
            </a:pPr>
            <a:r>
              <a:rPr lang="en-US" sz="2133">
                <a:solidFill>
                  <a:schemeClr val="bg1"/>
                </a:solidFill>
              </a:rPr>
              <a:t>Les pages les plus </a:t>
            </a:r>
            <a:r>
              <a:rPr lang="en-US" sz="2133" err="1">
                <a:solidFill>
                  <a:schemeClr val="bg1"/>
                </a:solidFill>
              </a:rPr>
              <a:t>populaires</a:t>
            </a:r>
            <a:endParaRPr lang="en-US" sz="2133">
              <a:solidFill>
                <a:schemeClr val="bg1"/>
              </a:solidFill>
            </a:endParaRPr>
          </a:p>
          <a:p>
            <a:pPr marL="990575" lvl="1" indent="-380990">
              <a:buFont typeface="Arial" panose="020B0604020202020204" pitchFamily="34" charset="0"/>
              <a:buChar char="•"/>
            </a:pPr>
            <a:r>
              <a:rPr lang="en-US" sz="2133" err="1">
                <a:solidFill>
                  <a:schemeClr val="bg1"/>
                </a:solidFill>
              </a:rPr>
              <a:t>Nouvelles</a:t>
            </a:r>
            <a:r>
              <a:rPr lang="en-US" sz="2133">
                <a:solidFill>
                  <a:schemeClr val="bg1"/>
                </a:solidFill>
              </a:rPr>
              <a:t> les plus </a:t>
            </a:r>
            <a:r>
              <a:rPr lang="en-US" sz="2133" err="1">
                <a:solidFill>
                  <a:schemeClr val="bg1"/>
                </a:solidFill>
              </a:rPr>
              <a:t>commentées</a:t>
            </a:r>
            <a:endParaRPr lang="en-US" sz="2133">
              <a:solidFill>
                <a:schemeClr val="bg1"/>
              </a:solidFill>
            </a:endParaRPr>
          </a:p>
          <a:p>
            <a:pPr marL="990575" lvl="1" indent="-380990">
              <a:buFont typeface="Arial" panose="020B0604020202020204" pitchFamily="34" charset="0"/>
              <a:buChar char="•"/>
            </a:pPr>
            <a:r>
              <a:rPr lang="en-US" sz="2133">
                <a:solidFill>
                  <a:schemeClr val="bg1"/>
                </a:solidFill>
              </a:rPr>
              <a:t>Mode </a:t>
            </a:r>
            <a:r>
              <a:rPr lang="en-US" sz="2133" err="1">
                <a:solidFill>
                  <a:schemeClr val="bg1"/>
                </a:solidFill>
              </a:rPr>
              <a:t>d'emploi</a:t>
            </a:r>
            <a:endParaRPr lang="en-US" sz="2133">
              <a:solidFill>
                <a:schemeClr val="bg1"/>
              </a:solidFill>
            </a:endParaRPr>
          </a:p>
          <a:p>
            <a:endParaRPr lang="en-US" sz="2133">
              <a:solidFill>
                <a:schemeClr val="bg1"/>
              </a:solidFill>
            </a:endParaRPr>
          </a:p>
          <a:p>
            <a:pPr marL="380990" indent="-380990">
              <a:buFont typeface="Arial" panose="020B0604020202020204" pitchFamily="34" charset="0"/>
              <a:buChar char="•"/>
            </a:pPr>
            <a:r>
              <a:rPr lang="en-US" sz="2133" err="1">
                <a:solidFill>
                  <a:schemeClr val="bg1"/>
                </a:solidFill>
              </a:rPr>
              <a:t>Tous</a:t>
            </a:r>
            <a:r>
              <a:rPr lang="en-US" sz="2133">
                <a:solidFill>
                  <a:schemeClr val="bg1"/>
                </a:solidFill>
              </a:rPr>
              <a:t> les </a:t>
            </a:r>
            <a:r>
              <a:rPr lang="en-US" sz="2133" err="1">
                <a:solidFill>
                  <a:schemeClr val="bg1"/>
                </a:solidFill>
              </a:rPr>
              <a:t>paramètres</a:t>
            </a:r>
            <a:r>
              <a:rPr lang="en-US" sz="2133">
                <a:solidFill>
                  <a:schemeClr val="bg1"/>
                </a:solidFill>
              </a:rPr>
              <a:t> </a:t>
            </a:r>
            <a:r>
              <a:rPr lang="en-US" sz="2133" err="1">
                <a:solidFill>
                  <a:schemeClr val="bg1"/>
                </a:solidFill>
              </a:rPr>
              <a:t>configurables</a:t>
            </a:r>
            <a:endParaRPr lang="en-US" sz="2133">
              <a:solidFill>
                <a:schemeClr val="bg1"/>
              </a:solidFill>
            </a:endParaRPr>
          </a:p>
          <a:p>
            <a:pPr marL="380990" indent="-380990">
              <a:buFont typeface="Arial" panose="020B0604020202020204" pitchFamily="34" charset="0"/>
              <a:buChar char="•"/>
            </a:pPr>
            <a:endParaRPr lang="fi-FI" sz="2133">
              <a:solidFill>
                <a:schemeClr val="bg1"/>
              </a:solidFill>
            </a:endParaRPr>
          </a:p>
        </p:txBody>
      </p:sp>
      <p:pic>
        <p:nvPicPr>
          <p:cNvPr id="5" name="Picture 4"/>
          <p:cNvPicPr>
            <a:picLocks noChangeAspect="1"/>
          </p:cNvPicPr>
          <p:nvPr/>
        </p:nvPicPr>
        <p:blipFill>
          <a:blip r:embed="rId2"/>
          <a:stretch>
            <a:fillRect/>
          </a:stretch>
        </p:blipFill>
        <p:spPr>
          <a:xfrm>
            <a:off x="4707801" y="428438"/>
            <a:ext cx="7049632" cy="5400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1361200"/>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408374" y="2504661"/>
            <a:ext cx="11327906"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Présentation de l’architecture</a:t>
            </a:r>
          </a:p>
        </p:txBody>
      </p:sp>
    </p:spTree>
    <p:extLst>
      <p:ext uri="{BB962C8B-B14F-4D97-AF65-F5344CB8AC3E}">
        <p14:creationId xmlns:p14="http://schemas.microsoft.com/office/powerpoint/2010/main" val="1401273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fr-FR" sz="4800" dirty="0" err="1">
                <a:solidFill>
                  <a:srgbClr val="000000"/>
                </a:solidFill>
              </a:rPr>
              <a:t>Valo</a:t>
            </a:r>
            <a:r>
              <a:rPr lang="fr-FR" sz="4800" dirty="0">
                <a:solidFill>
                  <a:srgbClr val="000000"/>
                </a:solidFill>
              </a:rPr>
              <a:t> Intranet suit les dernières directives techniques de Microsoft</a:t>
            </a:r>
            <a:endParaRPr lang="fi-FI" sz="4800" dirty="0">
              <a:solidFill>
                <a:srgbClr val="000000"/>
              </a:solidFill>
            </a:endParaRPr>
          </a:p>
        </p:txBody>
      </p:sp>
      <p:pic>
        <p:nvPicPr>
          <p:cNvPr id="6" name="Picture 5"/>
          <p:cNvPicPr>
            <a:picLocks noChangeAspect="1"/>
          </p:cNvPicPr>
          <p:nvPr/>
        </p:nvPicPr>
        <p:blipFill>
          <a:blip r:embed="rId3"/>
          <a:stretch>
            <a:fillRect/>
          </a:stretch>
        </p:blipFill>
        <p:spPr>
          <a:xfrm>
            <a:off x="2433710" y="1817159"/>
            <a:ext cx="3188677" cy="4399349"/>
          </a:xfrm>
          <a:prstGeom prst="rect">
            <a:avLst/>
          </a:prstGeom>
        </p:spPr>
      </p:pic>
      <p:sp>
        <p:nvSpPr>
          <p:cNvPr id="7" name="TextBox 6"/>
          <p:cNvSpPr txBox="1"/>
          <p:nvPr/>
        </p:nvSpPr>
        <p:spPr>
          <a:xfrm>
            <a:off x="5868571" y="1985507"/>
            <a:ext cx="3623772" cy="1569660"/>
          </a:xfrm>
          <a:prstGeom prst="rect">
            <a:avLst/>
          </a:prstGeom>
          <a:noFill/>
        </p:spPr>
        <p:txBody>
          <a:bodyPr wrap="square" rtlCol="0">
            <a:spAutoFit/>
          </a:bodyPr>
          <a:lstStyle/>
          <a:p>
            <a:r>
              <a:rPr lang="en-US" sz="1600" b="1" dirty="0">
                <a:solidFill>
                  <a:srgbClr val="000000"/>
                </a:solidFill>
              </a:rPr>
              <a:t>Remote provisioning</a:t>
            </a:r>
          </a:p>
          <a:p>
            <a:pPr marL="228594" indent="-228594">
              <a:buFontTx/>
              <a:buChar char="-"/>
            </a:pPr>
            <a:r>
              <a:rPr lang="en-US" sz="1600" dirty="0">
                <a:solidFill>
                  <a:srgbClr val="000000"/>
                </a:solidFill>
              </a:rPr>
              <a:t>ListCreator</a:t>
            </a:r>
          </a:p>
          <a:p>
            <a:pPr marL="228594" indent="-228594">
              <a:buFontTx/>
              <a:buChar char="-"/>
            </a:pPr>
            <a:r>
              <a:rPr lang="en-US" sz="1600" dirty="0">
                <a:solidFill>
                  <a:srgbClr val="000000"/>
                </a:solidFill>
              </a:rPr>
              <a:t>SubSiteCreator</a:t>
            </a:r>
          </a:p>
          <a:p>
            <a:pPr marL="228594" indent="-228594">
              <a:buFontTx/>
              <a:buChar char="-"/>
            </a:pPr>
            <a:r>
              <a:rPr lang="en-US" sz="1600" dirty="0">
                <a:solidFill>
                  <a:srgbClr val="000000"/>
                </a:solidFill>
              </a:rPr>
              <a:t>WorkspaceCreator</a:t>
            </a:r>
          </a:p>
          <a:p>
            <a:endParaRPr lang="en-US" sz="1600" dirty="0">
              <a:solidFill>
                <a:srgbClr val="000000"/>
              </a:solidFill>
            </a:endParaRPr>
          </a:p>
          <a:p>
            <a:r>
              <a:rPr lang="en-US" sz="1600" dirty="0">
                <a:solidFill>
                  <a:srgbClr val="000000"/>
                </a:solidFill>
              </a:rPr>
              <a:t>Azure web app / IIS site</a:t>
            </a:r>
          </a:p>
        </p:txBody>
      </p:sp>
      <p:sp>
        <p:nvSpPr>
          <p:cNvPr id="9" name="TextBox 8"/>
          <p:cNvSpPr txBox="1"/>
          <p:nvPr/>
        </p:nvSpPr>
        <p:spPr>
          <a:xfrm>
            <a:off x="5923252" y="4744182"/>
            <a:ext cx="3282461" cy="1651671"/>
          </a:xfrm>
          <a:prstGeom prst="rect">
            <a:avLst/>
          </a:prstGeom>
          <a:noFill/>
        </p:spPr>
        <p:txBody>
          <a:bodyPr wrap="square" rtlCol="0">
            <a:spAutoFit/>
          </a:bodyPr>
          <a:lstStyle/>
          <a:p>
            <a:r>
              <a:rPr lang="en-US" sz="1600" b="1" dirty="0">
                <a:solidFill>
                  <a:srgbClr val="000000"/>
                </a:solidFill>
              </a:rPr>
              <a:t>Client functionality</a:t>
            </a:r>
          </a:p>
          <a:p>
            <a:pPr marL="228594" indent="-228594">
              <a:buFontTx/>
              <a:buChar char="-"/>
            </a:pPr>
            <a:r>
              <a:rPr lang="en-US" sz="1600" dirty="0">
                <a:solidFill>
                  <a:srgbClr val="000000"/>
                </a:solidFill>
              </a:rPr>
              <a:t>Client side solutions</a:t>
            </a:r>
          </a:p>
          <a:p>
            <a:pPr marL="228594" indent="-228594">
              <a:buFontTx/>
              <a:buChar char="-"/>
            </a:pPr>
            <a:r>
              <a:rPr lang="en-US" sz="1600" dirty="0">
                <a:solidFill>
                  <a:srgbClr val="000000"/>
                </a:solidFill>
              </a:rPr>
              <a:t>JavaScript, html, css</a:t>
            </a:r>
          </a:p>
          <a:p>
            <a:pPr marL="228594" indent="-228594">
              <a:buFontTx/>
              <a:buChar char="-"/>
            </a:pPr>
            <a:endParaRPr lang="en-US" sz="1600" dirty="0">
              <a:solidFill>
                <a:srgbClr val="000000"/>
              </a:solidFill>
            </a:endParaRPr>
          </a:p>
          <a:p>
            <a:r>
              <a:rPr lang="en-US" sz="1600" dirty="0">
                <a:solidFill>
                  <a:srgbClr val="000000"/>
                </a:solidFill>
              </a:rPr>
              <a:t>Browser client</a:t>
            </a:r>
          </a:p>
          <a:p>
            <a:pPr marL="228594" indent="-228594">
              <a:buFontTx/>
              <a:buChar char="-"/>
            </a:pPr>
            <a:endParaRPr lang="en-US" sz="2133" dirty="0">
              <a:solidFill>
                <a:srgbClr val="000000"/>
              </a:solidFill>
            </a:endParaRPr>
          </a:p>
        </p:txBody>
      </p:sp>
      <p:sp>
        <p:nvSpPr>
          <p:cNvPr id="10" name="TextBox 9"/>
          <p:cNvSpPr txBox="1"/>
          <p:nvPr/>
        </p:nvSpPr>
        <p:spPr>
          <a:xfrm>
            <a:off x="706085" y="3281552"/>
            <a:ext cx="1801127" cy="1323439"/>
          </a:xfrm>
          <a:prstGeom prst="rect">
            <a:avLst/>
          </a:prstGeom>
          <a:noFill/>
        </p:spPr>
        <p:txBody>
          <a:bodyPr wrap="square" rtlCol="0">
            <a:spAutoFit/>
          </a:bodyPr>
          <a:lstStyle/>
          <a:p>
            <a:r>
              <a:rPr lang="en-US" sz="1600" dirty="0">
                <a:solidFill>
                  <a:srgbClr val="000000"/>
                </a:solidFill>
              </a:rPr>
              <a:t>Out of the box</a:t>
            </a:r>
          </a:p>
          <a:p>
            <a:r>
              <a:rPr lang="en-US" sz="1600" b="1" dirty="0">
                <a:solidFill>
                  <a:srgbClr val="000000"/>
                </a:solidFill>
              </a:rPr>
              <a:t>Office 365 </a:t>
            </a:r>
          </a:p>
          <a:p>
            <a:r>
              <a:rPr lang="en-US" sz="1600" dirty="0">
                <a:solidFill>
                  <a:srgbClr val="000000"/>
                </a:solidFill>
              </a:rPr>
              <a:t>or</a:t>
            </a:r>
            <a:r>
              <a:rPr lang="en-US" sz="1600" b="1" dirty="0">
                <a:solidFill>
                  <a:srgbClr val="000000"/>
                </a:solidFill>
              </a:rPr>
              <a:t> </a:t>
            </a:r>
          </a:p>
          <a:p>
            <a:r>
              <a:rPr lang="en-US" sz="1600" b="1" dirty="0">
                <a:solidFill>
                  <a:srgbClr val="000000"/>
                </a:solidFill>
              </a:rPr>
              <a:t>SharePoint 2013 / 2016</a:t>
            </a:r>
          </a:p>
        </p:txBody>
      </p:sp>
      <p:sp>
        <p:nvSpPr>
          <p:cNvPr id="8" name="Rectangle 7"/>
          <p:cNvSpPr/>
          <p:nvPr/>
        </p:nvSpPr>
        <p:spPr>
          <a:xfrm>
            <a:off x="9506579" y="0"/>
            <a:ext cx="2734491"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sz="1867" b="1" i="1" dirty="0"/>
          </a:p>
          <a:p>
            <a:pPr algn="ctr"/>
            <a:endParaRPr lang="fi-FI" sz="1867" b="1" i="1" dirty="0"/>
          </a:p>
          <a:p>
            <a:pPr algn="ctr"/>
            <a:endParaRPr lang="fi-FI" sz="1867" b="1" i="1" dirty="0"/>
          </a:p>
          <a:p>
            <a:pPr algn="ctr"/>
            <a:endParaRPr lang="fi-FI" sz="1867" b="1" i="1" dirty="0"/>
          </a:p>
          <a:p>
            <a:pPr algn="ctr"/>
            <a:endParaRPr lang="fi-FI" sz="1867" b="1" i="1" dirty="0"/>
          </a:p>
          <a:p>
            <a:pPr algn="ctr"/>
            <a:endParaRPr lang="fi-FI" sz="1867" b="1" i="1" dirty="0"/>
          </a:p>
          <a:p>
            <a:pPr algn="ctr"/>
            <a:r>
              <a:rPr lang="fi-FI" sz="1867" b="1" i="1" dirty="0"/>
              <a:t>”Office 365 or SharePoint upgrades are no longer a problem, because all customizations are running outside SharePoint” </a:t>
            </a:r>
          </a:p>
          <a:p>
            <a:pPr algn="ctr"/>
            <a:endParaRPr lang="fi-FI" sz="1867" b="1" i="1" dirty="0"/>
          </a:p>
          <a:p>
            <a:pPr algn="ctr"/>
            <a:r>
              <a:rPr lang="fi-FI" sz="1867" b="1" dirty="0"/>
              <a:t>Tomi Tavela, architect, Valo Product Team</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1480" y="791741"/>
            <a:ext cx="1804688" cy="180468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3463" y="6304489"/>
            <a:ext cx="399563" cy="399563"/>
          </a:xfrm>
          <a:prstGeom prst="rect">
            <a:avLst/>
          </a:prstGeom>
        </p:spPr>
      </p:pic>
      <p:sp>
        <p:nvSpPr>
          <p:cNvPr id="12" name="Rectangle 11"/>
          <p:cNvSpPr/>
          <p:nvPr/>
        </p:nvSpPr>
        <p:spPr>
          <a:xfrm>
            <a:off x="10383425" y="6275357"/>
            <a:ext cx="1475147" cy="379656"/>
          </a:xfrm>
          <a:prstGeom prst="rect">
            <a:avLst/>
          </a:prstGeom>
        </p:spPr>
        <p:txBody>
          <a:bodyPr wrap="none">
            <a:spAutoFit/>
          </a:bodyPr>
          <a:lstStyle/>
          <a:p>
            <a:pPr algn="ctr"/>
            <a:r>
              <a:rPr lang="fi-FI" sz="1867" b="1" dirty="0">
                <a:solidFill>
                  <a:schemeClr val="bg1"/>
                </a:solidFill>
              </a:rPr>
              <a:t>Valo Intranet</a:t>
            </a:r>
          </a:p>
        </p:txBody>
      </p:sp>
      <p:pic>
        <p:nvPicPr>
          <p:cNvPr id="3074" name="Picture 2" descr="http://dev.office.com/Media/Default/PnP/PnPLogo22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109" y="5686245"/>
            <a:ext cx="1916456" cy="740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522636"/>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ounded Rectangle 114"/>
          <p:cNvSpPr/>
          <p:nvPr/>
        </p:nvSpPr>
        <p:spPr>
          <a:xfrm>
            <a:off x="8607819" y="2558765"/>
            <a:ext cx="3036160" cy="2900026"/>
          </a:xfrm>
          <a:prstGeom prst="roundRect">
            <a:avLst>
              <a:gd name="adj" fmla="val 4640"/>
            </a:avLst>
          </a:prstGeom>
          <a:solidFill>
            <a:srgbClr val="274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latin typeface="Corbel" panose="020B0503020204020204" pitchFamily="34" charset="0"/>
            </a:endParaRPr>
          </a:p>
        </p:txBody>
      </p:sp>
      <p:sp>
        <p:nvSpPr>
          <p:cNvPr id="92" name="Rounded Rectangle 91"/>
          <p:cNvSpPr/>
          <p:nvPr/>
        </p:nvSpPr>
        <p:spPr>
          <a:xfrm>
            <a:off x="3181268" y="4241789"/>
            <a:ext cx="4544119" cy="2138363"/>
          </a:xfrm>
          <a:prstGeom prst="roundRect">
            <a:avLst>
              <a:gd name="adj" fmla="val 4640"/>
            </a:avLst>
          </a:prstGeom>
          <a:solidFill>
            <a:srgbClr val="FEA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latin typeface="Corbel" panose="020B0503020204020204" pitchFamily="34" charset="0"/>
            </a:endParaRPr>
          </a:p>
        </p:txBody>
      </p:sp>
      <p:cxnSp>
        <p:nvCxnSpPr>
          <p:cNvPr id="58" name="Straight Connector 57"/>
          <p:cNvCxnSpPr/>
          <p:nvPr/>
        </p:nvCxnSpPr>
        <p:spPr>
          <a:xfrm>
            <a:off x="2815988" y="2033878"/>
            <a:ext cx="152780" cy="4408881"/>
          </a:xfrm>
          <a:prstGeom prst="line">
            <a:avLst/>
          </a:prstGeom>
          <a:ln w="76200">
            <a:solidFill>
              <a:schemeClr val="accent1">
                <a:lumMod val="40000"/>
                <a:lumOff val="60000"/>
                <a:alpha val="54118"/>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3190803" y="2033878"/>
            <a:ext cx="4544119" cy="2138363"/>
          </a:xfrm>
          <a:prstGeom prst="roundRect">
            <a:avLst>
              <a:gd name="adj" fmla="val 4640"/>
            </a:avLst>
          </a:prstGeom>
          <a:solidFill>
            <a:srgbClr val="FEA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latin typeface="Corbel" panose="020B0503020204020204" pitchFamily="34" charset="0"/>
            </a:endParaRPr>
          </a:p>
        </p:txBody>
      </p:sp>
      <p:sp>
        <p:nvSpPr>
          <p:cNvPr id="4" name="Title 3"/>
          <p:cNvSpPr>
            <a:spLocks noGrp="1"/>
          </p:cNvSpPr>
          <p:nvPr>
            <p:ph type="title"/>
          </p:nvPr>
        </p:nvSpPr>
        <p:spPr>
          <a:xfrm>
            <a:off x="838200" y="184150"/>
            <a:ext cx="10515600" cy="1325563"/>
          </a:xfrm>
        </p:spPr>
        <p:txBody>
          <a:bodyPr>
            <a:normAutofit/>
          </a:bodyPr>
          <a:lstStyle/>
          <a:p>
            <a:r>
              <a:rPr lang="fi-FI"/>
              <a:t>Valo O365 Architecture</a:t>
            </a:r>
            <a:br>
              <a:rPr lang="fi-FI"/>
            </a:br>
            <a:endParaRPr lang="fi-FI"/>
          </a:p>
        </p:txBody>
      </p:sp>
      <p:cxnSp>
        <p:nvCxnSpPr>
          <p:cNvPr id="5" name="Straight Arrow Connector 224"/>
          <p:cNvCxnSpPr>
            <a:endCxn id="73" idx="0"/>
          </p:cNvCxnSpPr>
          <p:nvPr/>
        </p:nvCxnSpPr>
        <p:spPr>
          <a:xfrm rot="10800000" flipV="1">
            <a:off x="5319361" y="1118900"/>
            <a:ext cx="4620939" cy="370299"/>
          </a:xfrm>
          <a:prstGeom prst="bentConnector2">
            <a:avLst/>
          </a:prstGeom>
          <a:ln w="31750">
            <a:solidFill>
              <a:schemeClr val="bg2"/>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pic>
        <p:nvPicPr>
          <p:cNvPr id="7" name="Picture 4" descr="https://upload.wikimedia.org/wikipedia/commons/thumb/d/d7/Android_robot.svg/2000px-Android_robot.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39853" y="819285"/>
            <a:ext cx="383400" cy="4501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www.apple.com/ac/structured-data/images/knowledge_graph_logo.png?20160331173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0906" y="738817"/>
            <a:ext cx="569887" cy="56988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auto">
          <a:xfrm>
            <a:off x="273520" y="5758898"/>
            <a:ext cx="2029129" cy="1602111"/>
          </a:xfrm>
          <a:prstGeom prst="rect">
            <a:avLst/>
          </a:prstGeom>
          <a:no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defTabSz="685800" fontAlgn="base">
              <a:spcBef>
                <a:spcPct val="0"/>
              </a:spcBef>
              <a:spcAft>
                <a:spcPct val="0"/>
              </a:spcAft>
            </a:pPr>
            <a:r>
              <a:rPr lang="en-US" sz="2400">
                <a:solidFill>
                  <a:srgbClr val="595959"/>
                </a:solidFill>
                <a:latin typeface="Corbel" panose="020B0503020204020204" pitchFamily="34" charset="0"/>
              </a:rPr>
              <a:t>Desktop</a:t>
            </a:r>
          </a:p>
          <a:p>
            <a:pPr defTabSz="685800" fontAlgn="base">
              <a:spcBef>
                <a:spcPct val="0"/>
              </a:spcBef>
              <a:spcAft>
                <a:spcPct val="0"/>
              </a:spcAft>
            </a:pPr>
            <a:endParaRPr lang="en-US" sz="2400">
              <a:solidFill>
                <a:srgbClr val="595959"/>
              </a:solidFill>
              <a:latin typeface="Corbel" panose="020B0503020204020204" pitchFamily="34" charset="0"/>
            </a:endParaRPr>
          </a:p>
        </p:txBody>
      </p:sp>
      <p:sp>
        <p:nvSpPr>
          <p:cNvPr id="14" name="Rectangle 13"/>
          <p:cNvSpPr/>
          <p:nvPr/>
        </p:nvSpPr>
        <p:spPr bwMode="auto">
          <a:xfrm>
            <a:off x="8828247" y="2673111"/>
            <a:ext cx="3091366" cy="3085956"/>
          </a:xfrm>
          <a:prstGeom prst="rect">
            <a:avLst/>
          </a:prstGeom>
          <a:no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defTabSz="685800" fontAlgn="base">
              <a:spcBef>
                <a:spcPct val="0"/>
              </a:spcBef>
              <a:spcAft>
                <a:spcPct val="0"/>
              </a:spcAft>
            </a:pPr>
            <a:r>
              <a:rPr lang="en-US" sz="2000">
                <a:solidFill>
                  <a:schemeClr val="bg1"/>
                </a:solidFill>
                <a:latin typeface="Corbel" panose="020B0503020204020204" pitchFamily="34" charset="0"/>
              </a:rPr>
              <a:t>Microsoft Azure</a:t>
            </a:r>
          </a:p>
          <a:p>
            <a:pPr defTabSz="685800" fontAlgn="base">
              <a:spcBef>
                <a:spcPct val="0"/>
              </a:spcBef>
              <a:spcAft>
                <a:spcPct val="0"/>
              </a:spcAft>
            </a:pPr>
            <a:endParaRPr lang="en-US" sz="2000">
              <a:solidFill>
                <a:schemeClr val="bg1"/>
              </a:solidFill>
              <a:latin typeface="Corbel" panose="020B0503020204020204" pitchFamily="34" charset="0"/>
            </a:endParaRPr>
          </a:p>
        </p:txBody>
      </p:sp>
      <p:grpSp>
        <p:nvGrpSpPr>
          <p:cNvPr id="16" name="Group 15"/>
          <p:cNvGrpSpPr/>
          <p:nvPr/>
        </p:nvGrpSpPr>
        <p:grpSpPr>
          <a:xfrm>
            <a:off x="8861651" y="4333502"/>
            <a:ext cx="2495814" cy="936748"/>
            <a:chOff x="3782682" y="5179185"/>
            <a:chExt cx="3327162" cy="1204921"/>
          </a:xfrm>
          <a:solidFill>
            <a:schemeClr val="bg1"/>
          </a:solidFill>
        </p:grpSpPr>
        <p:grpSp>
          <p:nvGrpSpPr>
            <p:cNvPr id="17" name="Group 16"/>
            <p:cNvGrpSpPr/>
            <p:nvPr/>
          </p:nvGrpSpPr>
          <p:grpSpPr>
            <a:xfrm>
              <a:off x="3782682" y="5179185"/>
              <a:ext cx="3327162" cy="1204921"/>
              <a:chOff x="3782682" y="5179185"/>
              <a:chExt cx="3327162" cy="1204921"/>
            </a:xfrm>
            <a:grpFill/>
          </p:grpSpPr>
          <p:sp>
            <p:nvSpPr>
              <p:cNvPr id="19" name="Rectangle 18"/>
              <p:cNvSpPr/>
              <p:nvPr/>
            </p:nvSpPr>
            <p:spPr bwMode="auto">
              <a:xfrm>
                <a:off x="3782682" y="5181081"/>
                <a:ext cx="3150428" cy="1203025"/>
              </a:xfrm>
              <a:prstGeom prst="rect">
                <a:avLst/>
              </a:prstGeom>
              <a:grpFill/>
              <a:ln>
                <a:solidFill>
                  <a:schemeClr val="bg2"/>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defTabSz="685574" fontAlgn="base">
                  <a:spcBef>
                    <a:spcPct val="0"/>
                  </a:spcBef>
                  <a:spcAft>
                    <a:spcPct val="0"/>
                  </a:spcAft>
                </a:pPr>
                <a:r>
                  <a:rPr lang="en-US" sz="2400">
                    <a:solidFill>
                      <a:prstClr val="black">
                        <a:lumMod val="65000"/>
                        <a:lumOff val="35000"/>
                      </a:prstClr>
                    </a:solidFill>
                    <a:latin typeface="Corbel" panose="020B0503020204020204" pitchFamily="34" charset="0"/>
                    <a:ea typeface="Segoe UI" pitchFamily="34" charset="0"/>
                    <a:cs typeface="Segoe UI" pitchFamily="34" charset="0"/>
                  </a:rPr>
                  <a:t>WebJob</a:t>
                </a:r>
              </a:p>
              <a:p>
                <a:pPr marL="128588" indent="-128588" defTabSz="685574" fontAlgn="base">
                  <a:spcBef>
                    <a:spcPct val="0"/>
                  </a:spcBef>
                  <a:spcAft>
                    <a:spcPct val="0"/>
                  </a:spcAft>
                  <a:buFont typeface="Arial" panose="020B0604020202020204" pitchFamily="34" charset="0"/>
                  <a:buChar char="•"/>
                </a:pPr>
                <a:r>
                  <a:rPr lang="en-US" sz="1200">
                    <a:solidFill>
                      <a:prstClr val="black">
                        <a:lumMod val="65000"/>
                        <a:lumOff val="35000"/>
                      </a:prstClr>
                    </a:solidFill>
                    <a:latin typeface="Corbel" panose="020B0503020204020204" pitchFamily="34" charset="0"/>
                    <a:ea typeface="Segoe UI" pitchFamily="34" charset="0"/>
                    <a:cs typeface="Segoe UI" pitchFamily="34" charset="0"/>
                  </a:rPr>
                  <a:t>WorkspaceCreator</a:t>
                </a:r>
              </a:p>
              <a:p>
                <a:pPr marL="128588" indent="-128588" defTabSz="685574" fontAlgn="base">
                  <a:spcBef>
                    <a:spcPct val="0"/>
                  </a:spcBef>
                  <a:spcAft>
                    <a:spcPct val="0"/>
                  </a:spcAft>
                  <a:buFont typeface="Arial" panose="020B0604020202020204" pitchFamily="34" charset="0"/>
                  <a:buChar char="•"/>
                </a:pPr>
                <a:r>
                  <a:rPr lang="en-US" sz="1200">
                    <a:solidFill>
                      <a:prstClr val="black">
                        <a:lumMod val="65000"/>
                        <a:lumOff val="35000"/>
                      </a:prstClr>
                    </a:solidFill>
                    <a:latin typeface="Corbel" panose="020B0503020204020204" pitchFamily="34" charset="0"/>
                    <a:ea typeface="Segoe UI" pitchFamily="34" charset="0"/>
                    <a:cs typeface="Segoe UI" pitchFamily="34" charset="0"/>
                  </a:rPr>
                  <a:t>AdminToolpack</a:t>
                </a:r>
              </a:p>
            </p:txBody>
          </p:sp>
          <p:pic>
            <p:nvPicPr>
              <p:cNvPr id="20" name="Picture 19"/>
              <p:cNvPicPr>
                <a:picLocks noChangeAspect="1"/>
              </p:cNvPicPr>
              <p:nvPr/>
            </p:nvPicPr>
            <p:blipFill>
              <a:blip r:embed="rId4"/>
              <a:stretch>
                <a:fillRect/>
              </a:stretch>
            </p:blipFill>
            <p:spPr>
              <a:xfrm>
                <a:off x="6689348" y="5179185"/>
                <a:ext cx="420496" cy="432326"/>
              </a:xfrm>
              <a:prstGeom prst="rect">
                <a:avLst/>
              </a:prstGeom>
              <a:grpFill/>
              <a:ln>
                <a:noFill/>
              </a:ln>
            </p:spPr>
          </p:pic>
        </p:grpSp>
        <p:pic>
          <p:nvPicPr>
            <p:cNvPr id="18" name="Picture 17"/>
            <p:cNvPicPr>
              <a:picLocks noChangeAspect="1"/>
            </p:cNvPicPr>
            <p:nvPr/>
          </p:nvPicPr>
          <p:blipFill>
            <a:blip r:embed="rId5"/>
            <a:stretch>
              <a:fillRect/>
            </a:stretch>
          </p:blipFill>
          <p:spPr>
            <a:xfrm>
              <a:off x="6237835" y="5504683"/>
              <a:ext cx="637886" cy="672541"/>
            </a:xfrm>
            <a:prstGeom prst="rect">
              <a:avLst/>
            </a:prstGeom>
            <a:grpFill/>
            <a:ln>
              <a:noFill/>
            </a:ln>
          </p:spPr>
        </p:pic>
      </p:grpSp>
      <p:pic>
        <p:nvPicPr>
          <p:cNvPr id="21" name="Picture 20"/>
          <p:cNvPicPr>
            <a:picLocks noChangeAspect="1"/>
          </p:cNvPicPr>
          <p:nvPr/>
        </p:nvPicPr>
        <p:blipFill>
          <a:blip r:embed="rId6"/>
          <a:stretch>
            <a:fillRect/>
          </a:stretch>
        </p:blipFill>
        <p:spPr>
          <a:xfrm>
            <a:off x="496009" y="5216675"/>
            <a:ext cx="559704" cy="588323"/>
          </a:xfrm>
          <a:prstGeom prst="rect">
            <a:avLst/>
          </a:prstGeom>
        </p:spPr>
      </p:pic>
      <p:sp>
        <p:nvSpPr>
          <p:cNvPr id="22" name="Rectangle 21"/>
          <p:cNvSpPr/>
          <p:nvPr/>
        </p:nvSpPr>
        <p:spPr bwMode="auto">
          <a:xfrm>
            <a:off x="8861651" y="3153891"/>
            <a:ext cx="2363240" cy="1064416"/>
          </a:xfrm>
          <a:prstGeom prst="rect">
            <a:avLst/>
          </a:prstGeom>
          <a:solidFill>
            <a:schemeClr val="bg1"/>
          </a:solidFill>
          <a:ln>
            <a:solidFill>
              <a:schemeClr val="bg2"/>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defTabSz="685574" fontAlgn="base">
              <a:spcBef>
                <a:spcPct val="0"/>
              </a:spcBef>
              <a:spcAft>
                <a:spcPct val="0"/>
              </a:spcAft>
            </a:pPr>
            <a:r>
              <a:rPr lang="en-US" sz="2400">
                <a:solidFill>
                  <a:prstClr val="black">
                    <a:lumMod val="65000"/>
                    <a:lumOff val="35000"/>
                  </a:prstClr>
                </a:solidFill>
                <a:latin typeface="Corbel" panose="020B0503020204020204" pitchFamily="34" charset="0"/>
                <a:ea typeface="Segoe UI" pitchFamily="34" charset="0"/>
                <a:cs typeface="Segoe UI" pitchFamily="34" charset="0"/>
              </a:rPr>
              <a:t>WebApp</a:t>
            </a:r>
          </a:p>
          <a:p>
            <a:pPr defTabSz="685574" fontAlgn="base">
              <a:spcBef>
                <a:spcPct val="0"/>
              </a:spcBef>
              <a:spcAft>
                <a:spcPct val="0"/>
              </a:spcAft>
            </a:pPr>
            <a:r>
              <a:rPr lang="en-US" sz="1200" i="1">
                <a:solidFill>
                  <a:srgbClr val="595959"/>
                </a:solidFill>
                <a:latin typeface="Corbel" panose="020B0503020204020204" pitchFamily="34" charset="0"/>
              </a:rPr>
              <a:t>Valo Services Add-in</a:t>
            </a:r>
          </a:p>
          <a:p>
            <a:pPr marL="128588" indent="-128588" defTabSz="685574" fontAlgn="base">
              <a:spcBef>
                <a:spcPct val="0"/>
              </a:spcBef>
              <a:spcAft>
                <a:spcPct val="0"/>
              </a:spcAft>
              <a:buFont typeface="Arial" panose="020B0604020202020204" pitchFamily="34" charset="0"/>
              <a:buChar char="•"/>
            </a:pPr>
            <a:r>
              <a:rPr lang="en-US" sz="1200" i="1">
                <a:solidFill>
                  <a:srgbClr val="595959"/>
                </a:solidFill>
                <a:latin typeface="Corbel" panose="020B0503020204020204" pitchFamily="34" charset="0"/>
              </a:rPr>
              <a:t>Subsite provisioning</a:t>
            </a:r>
          </a:p>
          <a:p>
            <a:pPr marL="128588" indent="-128588" defTabSz="685574" fontAlgn="base">
              <a:spcBef>
                <a:spcPct val="0"/>
              </a:spcBef>
              <a:spcAft>
                <a:spcPct val="0"/>
              </a:spcAft>
              <a:buFont typeface="Arial" panose="020B0604020202020204" pitchFamily="34" charset="0"/>
              <a:buChar char="•"/>
            </a:pPr>
            <a:r>
              <a:rPr lang="en-US" sz="1200" i="1">
                <a:solidFill>
                  <a:srgbClr val="595959"/>
                </a:solidFill>
                <a:latin typeface="Corbel" panose="020B0503020204020204" pitchFamily="34" charset="0"/>
              </a:rPr>
              <a:t>List provisioning</a:t>
            </a:r>
          </a:p>
          <a:p>
            <a:pPr defTabSz="685574" fontAlgn="base">
              <a:spcBef>
                <a:spcPct val="0"/>
              </a:spcBef>
              <a:spcAft>
                <a:spcPct val="0"/>
              </a:spcAft>
            </a:pPr>
            <a:endParaRPr lang="en-US" sz="2400">
              <a:solidFill>
                <a:prstClr val="black">
                  <a:lumMod val="65000"/>
                  <a:lumOff val="35000"/>
                </a:prstClr>
              </a:solidFill>
              <a:latin typeface="Corbel" panose="020B0503020204020204" pitchFamily="34" charset="0"/>
              <a:ea typeface="Segoe UI" pitchFamily="34" charset="0"/>
              <a:cs typeface="Segoe UI" pitchFamily="34" charset="0"/>
            </a:endParaRPr>
          </a:p>
        </p:txBody>
      </p:sp>
      <p:pic>
        <p:nvPicPr>
          <p:cNvPr id="23" name="Picture 22"/>
          <p:cNvPicPr>
            <a:picLocks noChangeAspect="1"/>
          </p:cNvPicPr>
          <p:nvPr/>
        </p:nvPicPr>
        <p:blipFill>
          <a:blip r:embed="rId7"/>
          <a:stretch>
            <a:fillRect/>
          </a:stretch>
        </p:blipFill>
        <p:spPr>
          <a:xfrm>
            <a:off x="10531623" y="3573923"/>
            <a:ext cx="692343" cy="609585"/>
          </a:xfrm>
          <a:prstGeom prst="rect">
            <a:avLst/>
          </a:prstGeom>
        </p:spPr>
      </p:pic>
      <p:pic>
        <p:nvPicPr>
          <p:cNvPr id="24" name="Picture 23"/>
          <p:cNvPicPr>
            <a:picLocks noChangeAspect="1"/>
          </p:cNvPicPr>
          <p:nvPr/>
        </p:nvPicPr>
        <p:blipFill>
          <a:blip r:embed="rId4"/>
          <a:stretch>
            <a:fillRect/>
          </a:stretch>
        </p:blipFill>
        <p:spPr>
          <a:xfrm>
            <a:off x="11025896" y="3295518"/>
            <a:ext cx="315428" cy="336105"/>
          </a:xfrm>
          <a:prstGeom prst="rect">
            <a:avLst/>
          </a:prstGeom>
          <a:ln>
            <a:noFill/>
          </a:ln>
        </p:spPr>
      </p:pic>
      <p:pic>
        <p:nvPicPr>
          <p:cNvPr id="27" name="Picture 26"/>
          <p:cNvPicPr>
            <a:picLocks noChangeAspect="1"/>
          </p:cNvPicPr>
          <p:nvPr/>
        </p:nvPicPr>
        <p:blipFill>
          <a:blip r:embed="rId8"/>
          <a:stretch>
            <a:fillRect/>
          </a:stretch>
        </p:blipFill>
        <p:spPr>
          <a:xfrm>
            <a:off x="3808299" y="2686620"/>
            <a:ext cx="2034111" cy="942758"/>
          </a:xfrm>
          <a:prstGeom prst="rect">
            <a:avLst/>
          </a:prstGeom>
          <a:ln>
            <a:solidFill>
              <a:schemeClr val="bg1">
                <a:lumMod val="65000"/>
              </a:schemeClr>
            </a:solidFill>
          </a:ln>
        </p:spPr>
      </p:pic>
      <p:grpSp>
        <p:nvGrpSpPr>
          <p:cNvPr id="28" name="Group 27"/>
          <p:cNvGrpSpPr>
            <a:grpSpLocks noChangeAspect="1"/>
          </p:cNvGrpSpPr>
          <p:nvPr/>
        </p:nvGrpSpPr>
        <p:grpSpPr>
          <a:xfrm>
            <a:off x="3417051" y="3512542"/>
            <a:ext cx="2753895" cy="458341"/>
            <a:chOff x="650078" y="4178650"/>
            <a:chExt cx="3094564" cy="515040"/>
          </a:xfrm>
        </p:grpSpPr>
        <p:sp>
          <p:nvSpPr>
            <p:cNvPr id="29" name="TextBox 28"/>
            <p:cNvSpPr txBox="1"/>
            <p:nvPr/>
          </p:nvSpPr>
          <p:spPr>
            <a:xfrm>
              <a:off x="1230821" y="4331299"/>
              <a:ext cx="2513821" cy="242095"/>
            </a:xfrm>
            <a:prstGeom prst="rect">
              <a:avLst/>
            </a:prstGeom>
            <a:noFill/>
          </p:spPr>
          <p:txBody>
            <a:bodyPr wrap="square" lIns="0" tIns="0" rIns="0" bIns="0" rtlCol="0">
              <a:spAutoFit/>
            </a:bodyPr>
            <a:lstStyle/>
            <a:p>
              <a:pPr defTabSz="685800"/>
              <a:r>
                <a:rPr lang="en-US" sz="1400" spc="-53">
                  <a:solidFill>
                    <a:prstClr val="black">
                      <a:lumMod val="75000"/>
                      <a:lumOff val="25000"/>
                    </a:prstClr>
                  </a:solidFill>
                  <a:latin typeface="Corbel" panose="020B0503020204020204" pitchFamily="34" charset="0"/>
                </a:rPr>
                <a:t>https://customer.sharepoint.com</a:t>
              </a:r>
              <a:endParaRPr lang="en-US" sz="1400" spc="-53">
                <a:solidFill>
                  <a:prstClr val="white">
                    <a:lumMod val="65000"/>
                  </a:prstClr>
                </a:solidFill>
                <a:latin typeface="Corbel" panose="020B0503020204020204" pitchFamily="34" charset="0"/>
              </a:endParaRPr>
            </a:p>
          </p:txBody>
        </p:sp>
        <p:pic>
          <p:nvPicPr>
            <p:cNvPr id="30" name="Picture 29"/>
            <p:cNvPicPr>
              <a:picLocks noChangeAspect="1"/>
            </p:cNvPicPr>
            <p:nvPr/>
          </p:nvPicPr>
          <p:blipFill>
            <a:blip r:embed="rId9"/>
            <a:stretch>
              <a:fillRect/>
            </a:stretch>
          </p:blipFill>
          <p:spPr>
            <a:xfrm>
              <a:off x="650078" y="4178650"/>
              <a:ext cx="611820" cy="515040"/>
            </a:xfrm>
            <a:prstGeom prst="rect">
              <a:avLst/>
            </a:prstGeom>
          </p:spPr>
        </p:pic>
      </p:grpSp>
      <p:cxnSp>
        <p:nvCxnSpPr>
          <p:cNvPr id="31" name="Straight Connector 30"/>
          <p:cNvCxnSpPr/>
          <p:nvPr/>
        </p:nvCxnSpPr>
        <p:spPr>
          <a:xfrm flipH="1">
            <a:off x="8188731" y="1985570"/>
            <a:ext cx="18010" cy="4457189"/>
          </a:xfrm>
          <a:prstGeom prst="line">
            <a:avLst/>
          </a:prstGeom>
          <a:ln w="76200">
            <a:solidFill>
              <a:schemeClr val="accent1">
                <a:lumMod val="40000"/>
                <a:lumOff val="60000"/>
                <a:alpha val="54118"/>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8"/>
          <a:stretch>
            <a:fillRect/>
          </a:stretch>
        </p:blipFill>
        <p:spPr>
          <a:xfrm>
            <a:off x="3413423" y="4757975"/>
            <a:ext cx="1181198" cy="547455"/>
          </a:xfrm>
          <a:prstGeom prst="rect">
            <a:avLst/>
          </a:prstGeom>
          <a:ln>
            <a:solidFill>
              <a:schemeClr val="bg1">
                <a:lumMod val="75000"/>
              </a:schemeClr>
            </a:solidFill>
          </a:ln>
        </p:spPr>
      </p:pic>
      <p:pic>
        <p:nvPicPr>
          <p:cNvPr id="33" name="Picture 32"/>
          <p:cNvPicPr>
            <a:picLocks noChangeAspect="1"/>
          </p:cNvPicPr>
          <p:nvPr/>
        </p:nvPicPr>
        <p:blipFill>
          <a:blip r:embed="rId8"/>
          <a:stretch>
            <a:fillRect/>
          </a:stretch>
        </p:blipFill>
        <p:spPr>
          <a:xfrm>
            <a:off x="3566783" y="4911335"/>
            <a:ext cx="1181198" cy="547455"/>
          </a:xfrm>
          <a:prstGeom prst="rect">
            <a:avLst/>
          </a:prstGeom>
          <a:ln>
            <a:solidFill>
              <a:schemeClr val="bg1">
                <a:lumMod val="75000"/>
              </a:schemeClr>
            </a:solidFill>
          </a:ln>
        </p:spPr>
      </p:pic>
      <p:pic>
        <p:nvPicPr>
          <p:cNvPr id="34" name="Picture 33"/>
          <p:cNvPicPr>
            <a:picLocks noChangeAspect="1"/>
          </p:cNvPicPr>
          <p:nvPr/>
        </p:nvPicPr>
        <p:blipFill>
          <a:blip r:embed="rId8"/>
          <a:stretch>
            <a:fillRect/>
          </a:stretch>
        </p:blipFill>
        <p:spPr>
          <a:xfrm>
            <a:off x="3720143" y="5064695"/>
            <a:ext cx="1181198" cy="547455"/>
          </a:xfrm>
          <a:prstGeom prst="rect">
            <a:avLst/>
          </a:prstGeom>
          <a:ln>
            <a:solidFill>
              <a:schemeClr val="bg1">
                <a:lumMod val="75000"/>
              </a:schemeClr>
            </a:solidFill>
          </a:ln>
        </p:spPr>
      </p:pic>
      <p:pic>
        <p:nvPicPr>
          <p:cNvPr id="35" name="Picture 34"/>
          <p:cNvPicPr>
            <a:picLocks noChangeAspect="1"/>
          </p:cNvPicPr>
          <p:nvPr/>
        </p:nvPicPr>
        <p:blipFill>
          <a:blip r:embed="rId9"/>
          <a:stretch>
            <a:fillRect/>
          </a:stretch>
        </p:blipFill>
        <p:spPr>
          <a:xfrm>
            <a:off x="3394579" y="5470187"/>
            <a:ext cx="615674" cy="518284"/>
          </a:xfrm>
          <a:prstGeom prst="rect">
            <a:avLst/>
          </a:prstGeom>
        </p:spPr>
      </p:pic>
      <p:sp>
        <p:nvSpPr>
          <p:cNvPr id="37" name="TextBox 36"/>
          <p:cNvSpPr txBox="1"/>
          <p:nvPr/>
        </p:nvSpPr>
        <p:spPr>
          <a:xfrm>
            <a:off x="4131559" y="5687469"/>
            <a:ext cx="3007490" cy="646331"/>
          </a:xfrm>
          <a:prstGeom prst="rect">
            <a:avLst/>
          </a:prstGeom>
          <a:noFill/>
        </p:spPr>
        <p:txBody>
          <a:bodyPr wrap="none" lIns="0" tIns="0" rIns="0" bIns="0" rtlCol="0">
            <a:spAutoFit/>
          </a:bodyPr>
          <a:lstStyle/>
          <a:p>
            <a:pPr defTabSz="685800"/>
            <a:r>
              <a:rPr lang="en-US" sz="1400" spc="-53">
                <a:solidFill>
                  <a:prstClr val="black">
                    <a:lumMod val="75000"/>
                    <a:lumOff val="25000"/>
                  </a:prstClr>
                </a:solidFill>
                <a:latin typeface="Corbel" panose="020B0503020204020204" pitchFamily="34" charset="0"/>
              </a:rPr>
              <a:t>https://customer.sharepoint.com/teams/ws1</a:t>
            </a:r>
          </a:p>
          <a:p>
            <a:pPr defTabSz="685800"/>
            <a:r>
              <a:rPr lang="en-US" sz="1400" spc="-53">
                <a:solidFill>
                  <a:prstClr val="black">
                    <a:lumMod val="75000"/>
                    <a:lumOff val="25000"/>
                  </a:prstClr>
                </a:solidFill>
                <a:latin typeface="Corbel" panose="020B0503020204020204" pitchFamily="34" charset="0"/>
              </a:rPr>
              <a:t>https://customer.sharepoint.com/teams/ws2</a:t>
            </a:r>
          </a:p>
          <a:p>
            <a:pPr defTabSz="685800"/>
            <a:endParaRPr lang="en-US" sz="1400" spc="-53">
              <a:solidFill>
                <a:prstClr val="black">
                  <a:lumMod val="75000"/>
                  <a:lumOff val="25000"/>
                </a:prstClr>
              </a:solidFill>
              <a:latin typeface="Corbel" panose="020B0503020204020204" pitchFamily="34" charset="0"/>
            </a:endParaRPr>
          </a:p>
        </p:txBody>
      </p:sp>
      <p:cxnSp>
        <p:nvCxnSpPr>
          <p:cNvPr id="38" name="Straight Arrow Connector 37"/>
          <p:cNvCxnSpPr/>
          <p:nvPr/>
        </p:nvCxnSpPr>
        <p:spPr>
          <a:xfrm flipH="1">
            <a:off x="6084147" y="3226953"/>
            <a:ext cx="2480748" cy="19278"/>
          </a:xfrm>
          <a:prstGeom prst="straightConnector1">
            <a:avLst/>
          </a:prstGeom>
          <a:ln w="31750">
            <a:solidFill>
              <a:schemeClr val="bg1">
                <a:lumMod val="75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p:nvPr/>
        </p:nvCxnSpPr>
        <p:spPr>
          <a:xfrm flipH="1" flipV="1">
            <a:off x="6083882" y="3595052"/>
            <a:ext cx="2470483" cy="1854"/>
          </a:xfrm>
          <a:prstGeom prst="straightConnector1">
            <a:avLst/>
          </a:prstGeom>
          <a:ln w="31750">
            <a:solidFill>
              <a:schemeClr val="bg1">
                <a:lumMod val="75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40" name="TextBox 39"/>
          <p:cNvSpPr txBox="1"/>
          <p:nvPr/>
        </p:nvSpPr>
        <p:spPr>
          <a:xfrm rot="19338934">
            <a:off x="750027" y="4594129"/>
            <a:ext cx="2213785" cy="276999"/>
          </a:xfrm>
          <a:prstGeom prst="rect">
            <a:avLst/>
          </a:prstGeom>
          <a:solidFill>
            <a:schemeClr val="bg1"/>
          </a:solid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685529">
              <a:lnSpc>
                <a:spcPct val="100000"/>
              </a:lnSpc>
              <a:defRPr/>
            </a:pPr>
            <a:r>
              <a:rPr lang="en-US" spc="0">
                <a:solidFill>
                  <a:prstClr val="black">
                    <a:lumMod val="75000"/>
                    <a:lumOff val="25000"/>
                  </a:prstClr>
                </a:solidFill>
                <a:latin typeface="Corbel" panose="020B0503020204020204" pitchFamily="34" charset="0"/>
              </a:rPr>
              <a:t>&lt;&lt; Valo Provisioning - CSOM &gt;&gt;</a:t>
            </a:r>
          </a:p>
        </p:txBody>
      </p:sp>
      <p:sp>
        <p:nvSpPr>
          <p:cNvPr id="41" name="TextBox 40"/>
          <p:cNvSpPr txBox="1"/>
          <p:nvPr/>
        </p:nvSpPr>
        <p:spPr>
          <a:xfrm>
            <a:off x="228761" y="6119594"/>
            <a:ext cx="2155462" cy="646331"/>
          </a:xfrm>
          <a:prstGeom prst="rect">
            <a:avLst/>
          </a:prstGeom>
          <a:noFill/>
        </p:spPr>
        <p:txBody>
          <a:bodyPr wrap="none" rtlCol="0">
            <a:spAutoFit/>
          </a:bodyPr>
          <a:lstStyle/>
          <a:p>
            <a:pPr defTabSz="685800"/>
            <a:r>
              <a:rPr lang="en-US" sz="1200">
                <a:solidFill>
                  <a:prstClr val="black"/>
                </a:solidFill>
                <a:latin typeface="Corbel" panose="020B0503020204020204" pitchFamily="34" charset="0"/>
              </a:rPr>
              <a:t>Provisioning Valo intranet with </a:t>
            </a:r>
          </a:p>
          <a:p>
            <a:pPr defTabSz="685800"/>
            <a:r>
              <a:rPr lang="en-US" sz="1200">
                <a:solidFill>
                  <a:prstClr val="black"/>
                </a:solidFill>
                <a:latin typeface="Corbel" panose="020B0503020204020204" pitchFamily="34" charset="0"/>
              </a:rPr>
              <a:t>provisioning engine from a </a:t>
            </a:r>
          </a:p>
          <a:p>
            <a:pPr defTabSz="685800"/>
            <a:r>
              <a:rPr lang="en-US" sz="1200">
                <a:solidFill>
                  <a:prstClr val="black"/>
                </a:solidFill>
                <a:latin typeface="Corbel" panose="020B0503020204020204" pitchFamily="34" charset="0"/>
              </a:rPr>
              <a:t>predefined XML (Genesis)</a:t>
            </a:r>
          </a:p>
        </p:txBody>
      </p:sp>
      <p:cxnSp>
        <p:nvCxnSpPr>
          <p:cNvPr id="44" name="Straight Arrow Connector 43"/>
          <p:cNvCxnSpPr>
            <a:endCxn id="3" idx="3"/>
          </p:cNvCxnSpPr>
          <p:nvPr/>
        </p:nvCxnSpPr>
        <p:spPr>
          <a:xfrm flipH="1" flipV="1">
            <a:off x="1415803" y="1938392"/>
            <a:ext cx="1775000" cy="784034"/>
          </a:xfrm>
          <a:prstGeom prst="straightConnector1">
            <a:avLst/>
          </a:prstGeom>
          <a:ln w="31750">
            <a:solidFill>
              <a:schemeClr val="bg1">
                <a:lumMod val="75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7" name="Straight Arrow Connector 46"/>
          <p:cNvCxnSpPr>
            <a:endCxn id="30" idx="1"/>
          </p:cNvCxnSpPr>
          <p:nvPr/>
        </p:nvCxnSpPr>
        <p:spPr>
          <a:xfrm flipV="1">
            <a:off x="1167599" y="3741713"/>
            <a:ext cx="2249452" cy="1758774"/>
          </a:xfrm>
          <a:prstGeom prst="straightConnector1">
            <a:avLst/>
          </a:prstGeom>
          <a:ln w="53975">
            <a:solidFill>
              <a:schemeClr val="bg1">
                <a:lumMod val="7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a:endCxn id="64" idx="3"/>
          </p:cNvCxnSpPr>
          <p:nvPr/>
        </p:nvCxnSpPr>
        <p:spPr>
          <a:xfrm flipH="1" flipV="1">
            <a:off x="1390899" y="2727464"/>
            <a:ext cx="1850975" cy="178127"/>
          </a:xfrm>
          <a:prstGeom prst="straightConnector1">
            <a:avLst/>
          </a:prstGeom>
          <a:ln w="31750">
            <a:solidFill>
              <a:schemeClr val="bg1">
                <a:lumMod val="75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p:nvPr/>
        </p:nvCxnSpPr>
        <p:spPr>
          <a:xfrm flipH="1" flipV="1">
            <a:off x="6083883" y="3838863"/>
            <a:ext cx="2776843" cy="601425"/>
          </a:xfrm>
          <a:prstGeom prst="straightConnector1">
            <a:avLst/>
          </a:prstGeom>
          <a:ln w="31750">
            <a:solidFill>
              <a:schemeClr val="bg1">
                <a:lumMod val="75000"/>
              </a:schemeClr>
            </a:solidFill>
            <a:prstDash val="sysDash"/>
            <a:headEnd type="none"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p:nvPr/>
        </p:nvCxnSpPr>
        <p:spPr>
          <a:xfrm flipH="1">
            <a:off x="5929952" y="5064695"/>
            <a:ext cx="2931699" cy="20435"/>
          </a:xfrm>
          <a:prstGeom prst="straightConnector1">
            <a:avLst/>
          </a:prstGeom>
          <a:ln w="31750">
            <a:solidFill>
              <a:schemeClr val="bg1">
                <a:lumMod val="75000"/>
              </a:schemeClr>
            </a:solidFill>
            <a:prstDash val="sysDash"/>
            <a:headEnd type="none"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54" name="TextBox 53"/>
          <p:cNvSpPr txBox="1"/>
          <p:nvPr/>
        </p:nvSpPr>
        <p:spPr>
          <a:xfrm rot="745612">
            <a:off x="6300110" y="3860914"/>
            <a:ext cx="2269288" cy="276999"/>
          </a:xfrm>
          <a:prstGeom prst="rect">
            <a:avLst/>
          </a:prstGeom>
          <a:no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685529">
              <a:lnSpc>
                <a:spcPct val="100000"/>
              </a:lnSpc>
              <a:defRPr/>
            </a:pPr>
            <a:r>
              <a:rPr lang="en-US" spc="0">
                <a:solidFill>
                  <a:prstClr val="black">
                    <a:lumMod val="75000"/>
                    <a:lumOff val="25000"/>
                  </a:prstClr>
                </a:solidFill>
                <a:latin typeface="Corbel" panose="020B0503020204020204" pitchFamily="34" charset="0"/>
              </a:rPr>
              <a:t>&lt;&lt; admin toolpack - CSOM &gt;&gt;</a:t>
            </a:r>
          </a:p>
        </p:txBody>
      </p:sp>
      <p:sp>
        <p:nvSpPr>
          <p:cNvPr id="55" name="TextBox 54"/>
          <p:cNvSpPr txBox="1"/>
          <p:nvPr/>
        </p:nvSpPr>
        <p:spPr>
          <a:xfrm>
            <a:off x="5929027" y="4798377"/>
            <a:ext cx="2662084" cy="276999"/>
          </a:xfrm>
          <a:prstGeom prst="rect">
            <a:avLst/>
          </a:prstGeom>
          <a:no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685529">
              <a:lnSpc>
                <a:spcPct val="100000"/>
              </a:lnSpc>
              <a:defRPr/>
            </a:pPr>
            <a:r>
              <a:rPr lang="en-US" spc="0">
                <a:solidFill>
                  <a:prstClr val="black">
                    <a:lumMod val="75000"/>
                    <a:lumOff val="25000"/>
                  </a:prstClr>
                </a:solidFill>
                <a:latin typeface="Corbel" panose="020B0503020204020204" pitchFamily="34" charset="0"/>
              </a:rPr>
              <a:t>&lt;&lt; workspace provisioning - CSOM &gt;&gt;</a:t>
            </a:r>
          </a:p>
        </p:txBody>
      </p:sp>
      <p:sp>
        <p:nvSpPr>
          <p:cNvPr id="56" name="TextBox 55"/>
          <p:cNvSpPr txBox="1"/>
          <p:nvPr/>
        </p:nvSpPr>
        <p:spPr>
          <a:xfrm rot="21578824">
            <a:off x="6480985" y="3340119"/>
            <a:ext cx="1881372" cy="276999"/>
          </a:xfrm>
          <a:prstGeom prst="rect">
            <a:avLst/>
          </a:prstGeom>
          <a:no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685529">
              <a:lnSpc>
                <a:spcPct val="100000"/>
              </a:lnSpc>
              <a:defRPr/>
            </a:pPr>
            <a:r>
              <a:rPr lang="en-US" spc="0">
                <a:solidFill>
                  <a:prstClr val="black">
                    <a:lumMod val="75000"/>
                    <a:lumOff val="25000"/>
                  </a:prstClr>
                </a:solidFill>
                <a:latin typeface="Corbel" panose="020B0503020204020204" pitchFamily="34" charset="0"/>
              </a:rPr>
              <a:t>&lt;&lt; custom lists - CSOM &gt;&gt;</a:t>
            </a:r>
          </a:p>
        </p:txBody>
      </p:sp>
      <p:sp>
        <p:nvSpPr>
          <p:cNvPr id="57" name="TextBox 56"/>
          <p:cNvSpPr txBox="1"/>
          <p:nvPr/>
        </p:nvSpPr>
        <p:spPr>
          <a:xfrm>
            <a:off x="6200775" y="2952448"/>
            <a:ext cx="2236454" cy="276999"/>
          </a:xfrm>
          <a:prstGeom prst="rect">
            <a:avLst/>
          </a:prstGeom>
          <a:no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685529">
              <a:lnSpc>
                <a:spcPct val="100000"/>
              </a:lnSpc>
              <a:defRPr/>
            </a:pPr>
            <a:r>
              <a:rPr lang="en-US" spc="0">
                <a:solidFill>
                  <a:prstClr val="black">
                    <a:lumMod val="75000"/>
                    <a:lumOff val="25000"/>
                  </a:prstClr>
                </a:solidFill>
                <a:latin typeface="Corbel" panose="020B0503020204020204" pitchFamily="34" charset="0"/>
              </a:rPr>
              <a:t>&lt;&lt; custom subsites - CSOM &gt;&gt;</a:t>
            </a:r>
          </a:p>
        </p:txBody>
      </p:sp>
      <p:pic>
        <p:nvPicPr>
          <p:cNvPr id="59" name="Picture 58"/>
          <p:cNvPicPr>
            <a:picLocks noChangeAspect="1"/>
          </p:cNvPicPr>
          <p:nvPr/>
        </p:nvPicPr>
        <p:blipFill>
          <a:blip r:embed="rId10"/>
          <a:stretch>
            <a:fillRect/>
          </a:stretch>
        </p:blipFill>
        <p:spPr>
          <a:xfrm>
            <a:off x="10231553" y="1023761"/>
            <a:ext cx="378705" cy="611473"/>
          </a:xfrm>
          <a:prstGeom prst="rect">
            <a:avLst/>
          </a:prstGeom>
        </p:spPr>
      </p:pic>
      <p:sp>
        <p:nvSpPr>
          <p:cNvPr id="61" name="TextBox 60"/>
          <p:cNvSpPr txBox="1"/>
          <p:nvPr/>
        </p:nvSpPr>
        <p:spPr>
          <a:xfrm>
            <a:off x="9827216" y="1635234"/>
            <a:ext cx="1214821" cy="276999"/>
          </a:xfrm>
          <a:prstGeom prst="rect">
            <a:avLst/>
          </a:prstGeom>
          <a:noFill/>
        </p:spPr>
        <p:txBody>
          <a:bodyPr wrap="none" rtlCol="0">
            <a:spAutoFit/>
          </a:bodyPr>
          <a:lstStyle/>
          <a:p>
            <a:pPr defTabSz="685800"/>
            <a:r>
              <a:rPr lang="en-US" sz="1200">
                <a:solidFill>
                  <a:prstClr val="black"/>
                </a:solidFill>
                <a:latin typeface="Corbel" panose="020B0503020204020204" pitchFamily="34" charset="0"/>
              </a:rPr>
              <a:t>Valo Mobile App</a:t>
            </a:r>
          </a:p>
        </p:txBody>
      </p:sp>
      <p:sp>
        <p:nvSpPr>
          <p:cNvPr id="62" name="TextBox 61"/>
          <p:cNvSpPr txBox="1"/>
          <p:nvPr/>
        </p:nvSpPr>
        <p:spPr>
          <a:xfrm>
            <a:off x="7605888" y="1350287"/>
            <a:ext cx="783869" cy="276999"/>
          </a:xfrm>
          <a:prstGeom prst="rect">
            <a:avLst/>
          </a:prstGeom>
          <a:noFill/>
        </p:spPr>
        <p:txBody>
          <a:bodyPr wrap="none" rtlCol="0">
            <a:spAutoFit/>
          </a:bodyPr>
          <a:lstStyle/>
          <a:p>
            <a:pPr defTabSz="685800"/>
            <a:r>
              <a:rPr lang="en-US" sz="1200">
                <a:solidFill>
                  <a:prstClr val="black"/>
                </a:solidFill>
                <a:latin typeface="Corbel" panose="020B0503020204020204" pitchFamily="34" charset="0"/>
              </a:rPr>
              <a:t>Azure AD</a:t>
            </a:r>
          </a:p>
        </p:txBody>
      </p:sp>
      <p:sp>
        <p:nvSpPr>
          <p:cNvPr id="63" name="TextBox 62"/>
          <p:cNvSpPr txBox="1"/>
          <p:nvPr/>
        </p:nvSpPr>
        <p:spPr>
          <a:xfrm>
            <a:off x="6125474" y="1104224"/>
            <a:ext cx="1206549" cy="276999"/>
          </a:xfrm>
          <a:prstGeom prst="rect">
            <a:avLst/>
          </a:prstGeom>
          <a:noFill/>
        </p:spPr>
        <p:txBody>
          <a:bodyPr wrap="none" rtlCol="0">
            <a:spAutoFit/>
          </a:bodyPr>
          <a:lstStyle/>
          <a:p>
            <a:pPr defTabSz="685800"/>
            <a:r>
              <a:rPr lang="en-US" sz="1200">
                <a:solidFill>
                  <a:prstClr val="black"/>
                </a:solidFill>
                <a:latin typeface="Calibri" panose="020F0502020204030204"/>
              </a:rPr>
              <a:t>Microsoft Graph</a:t>
            </a:r>
          </a:p>
        </p:txBody>
      </p:sp>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0806" y="3372711"/>
            <a:ext cx="627944" cy="629152"/>
          </a:xfrm>
          <a:prstGeom prst="rect">
            <a:avLst/>
          </a:prstGeom>
        </p:spPr>
      </p:pic>
      <p:pic>
        <p:nvPicPr>
          <p:cNvPr id="3" name="Picture 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0806" y="1610891"/>
            <a:ext cx="634997" cy="655001"/>
          </a:xfrm>
          <a:prstGeom prst="rect">
            <a:avLst/>
          </a:prstGeom>
        </p:spPr>
      </p:pic>
      <p:grpSp>
        <p:nvGrpSpPr>
          <p:cNvPr id="105" name="Group 104"/>
          <p:cNvGrpSpPr/>
          <p:nvPr/>
        </p:nvGrpSpPr>
        <p:grpSpPr>
          <a:xfrm>
            <a:off x="136441" y="2421872"/>
            <a:ext cx="1881372" cy="831598"/>
            <a:chOff x="136441" y="3602972"/>
            <a:chExt cx="1881372" cy="831598"/>
          </a:xfrm>
        </p:grpSpPr>
        <p:sp>
          <p:nvSpPr>
            <p:cNvPr id="48" name="TextBox 47"/>
            <p:cNvSpPr txBox="1"/>
            <p:nvPr/>
          </p:nvSpPr>
          <p:spPr>
            <a:xfrm>
              <a:off x="136441" y="4157571"/>
              <a:ext cx="1881372" cy="276999"/>
            </a:xfrm>
            <a:prstGeom prst="rect">
              <a:avLst/>
            </a:prstGeom>
            <a:no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685529">
                <a:lnSpc>
                  <a:spcPct val="100000"/>
                </a:lnSpc>
                <a:defRPr/>
              </a:pPr>
              <a:r>
                <a:rPr lang="en-US" spc="0">
                  <a:solidFill>
                    <a:prstClr val="black">
                      <a:lumMod val="75000"/>
                      <a:lumOff val="25000"/>
                    </a:prstClr>
                  </a:solidFill>
                  <a:latin typeface="Corbel" panose="020B0503020204020204" pitchFamily="34" charset="0"/>
                </a:rPr>
                <a:t>O365 Groups</a:t>
              </a:r>
            </a:p>
          </p:txBody>
        </p:sp>
        <p:pic>
          <p:nvPicPr>
            <p:cNvPr id="64" name="Picture 6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80806" y="3602972"/>
              <a:ext cx="610093" cy="611183"/>
            </a:xfrm>
            <a:prstGeom prst="rect">
              <a:avLst/>
            </a:prstGeom>
          </p:spPr>
        </p:pic>
      </p:grpSp>
      <p:pic>
        <p:nvPicPr>
          <p:cNvPr id="65" name="Picture 6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43381" y="4168871"/>
            <a:ext cx="638633" cy="542833"/>
          </a:xfrm>
          <a:prstGeom prst="rect">
            <a:avLst/>
          </a:prstGeom>
        </p:spPr>
      </p:pic>
      <p:sp>
        <p:nvSpPr>
          <p:cNvPr id="67" name="TextBox 66"/>
          <p:cNvSpPr txBox="1"/>
          <p:nvPr/>
        </p:nvSpPr>
        <p:spPr>
          <a:xfrm>
            <a:off x="3261427" y="2184561"/>
            <a:ext cx="2558201" cy="461665"/>
          </a:xfrm>
          <a:prstGeom prst="rect">
            <a:avLst/>
          </a:prstGeom>
          <a:noFill/>
        </p:spPr>
        <p:txBody>
          <a:bodyPr wrap="none" rtlCol="0">
            <a:spAutoFit/>
          </a:bodyPr>
          <a:lstStyle/>
          <a:p>
            <a:r>
              <a:rPr lang="fi-FI" sz="2400">
                <a:solidFill>
                  <a:schemeClr val="bg1"/>
                </a:solidFill>
                <a:latin typeface="Corbel" panose="020B0503020204020204" pitchFamily="34" charset="0"/>
              </a:rPr>
              <a:t>Valo Intranet O365</a:t>
            </a:r>
          </a:p>
        </p:txBody>
      </p:sp>
      <p:pic>
        <p:nvPicPr>
          <p:cNvPr id="69" name="Picture 6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442239" y="702664"/>
            <a:ext cx="1111169" cy="701230"/>
          </a:xfrm>
          <a:prstGeom prst="rect">
            <a:avLst/>
          </a:prstGeom>
        </p:spPr>
      </p:pic>
      <p:pic>
        <p:nvPicPr>
          <p:cNvPr id="71" name="Picture 7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875388" y="2233282"/>
            <a:ext cx="1084005" cy="681890"/>
          </a:xfrm>
          <a:prstGeom prst="rect">
            <a:avLst/>
          </a:prstGeom>
        </p:spPr>
      </p:pic>
      <p:pic>
        <p:nvPicPr>
          <p:cNvPr id="72" name="Picture 7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35522" y="1804444"/>
            <a:ext cx="2979113" cy="337920"/>
          </a:xfrm>
          <a:prstGeom prst="rect">
            <a:avLst/>
          </a:prstGeom>
        </p:spPr>
      </p:pic>
      <p:sp>
        <p:nvSpPr>
          <p:cNvPr id="73" name="TextBox 72"/>
          <p:cNvSpPr txBox="1"/>
          <p:nvPr/>
        </p:nvSpPr>
        <p:spPr>
          <a:xfrm>
            <a:off x="4232144" y="1489200"/>
            <a:ext cx="2174432" cy="338554"/>
          </a:xfrm>
          <a:prstGeom prst="rect">
            <a:avLst/>
          </a:prstGeom>
          <a:no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685529">
              <a:lnSpc>
                <a:spcPct val="100000"/>
              </a:lnSpc>
              <a:defRPr/>
            </a:pPr>
            <a:r>
              <a:rPr lang="en-US" sz="1600" spc="0">
                <a:solidFill>
                  <a:prstClr val="black">
                    <a:lumMod val="75000"/>
                    <a:lumOff val="25000"/>
                  </a:prstClr>
                </a:solidFill>
                <a:latin typeface="Corbel" panose="020B0503020204020204" pitchFamily="34" charset="0"/>
              </a:rPr>
              <a:t>graph.microsoft.com </a:t>
            </a:r>
          </a:p>
        </p:txBody>
      </p:sp>
      <p:sp>
        <p:nvSpPr>
          <p:cNvPr id="91" name="TextBox 90"/>
          <p:cNvSpPr txBox="1"/>
          <p:nvPr/>
        </p:nvSpPr>
        <p:spPr>
          <a:xfrm>
            <a:off x="3227849" y="4249071"/>
            <a:ext cx="3048142" cy="461665"/>
          </a:xfrm>
          <a:prstGeom prst="rect">
            <a:avLst/>
          </a:prstGeom>
          <a:noFill/>
        </p:spPr>
        <p:txBody>
          <a:bodyPr wrap="none" rtlCol="0">
            <a:spAutoFit/>
          </a:bodyPr>
          <a:lstStyle/>
          <a:p>
            <a:pPr defTabSz="685800" fontAlgn="base">
              <a:spcBef>
                <a:spcPct val="0"/>
              </a:spcBef>
              <a:spcAft>
                <a:spcPct val="0"/>
              </a:spcAft>
            </a:pPr>
            <a:r>
              <a:rPr lang="en-US" sz="2400" err="1">
                <a:solidFill>
                  <a:schemeClr val="bg1"/>
                </a:solidFill>
                <a:latin typeface="Corbel" panose="020B0503020204020204" pitchFamily="34" charset="0"/>
              </a:rPr>
              <a:t>Valo</a:t>
            </a:r>
            <a:r>
              <a:rPr lang="en-US" sz="2400">
                <a:solidFill>
                  <a:schemeClr val="bg1"/>
                </a:solidFill>
                <a:latin typeface="Corbel" panose="020B0503020204020204" pitchFamily="34" charset="0"/>
              </a:rPr>
              <a:t> Workspaces O365</a:t>
            </a:r>
          </a:p>
        </p:txBody>
      </p:sp>
      <p:pic>
        <p:nvPicPr>
          <p:cNvPr id="113" name="Picture 11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946358" y="2438097"/>
            <a:ext cx="1060605" cy="632016"/>
          </a:xfrm>
          <a:prstGeom prst="rect">
            <a:avLst/>
          </a:prstGeom>
        </p:spPr>
      </p:pic>
      <p:cxnSp>
        <p:nvCxnSpPr>
          <p:cNvPr id="9" name="Curved Connector 8"/>
          <p:cNvCxnSpPr>
            <a:stCxn id="65" idx="2"/>
            <a:endCxn id="92" idx="1"/>
          </p:cNvCxnSpPr>
          <p:nvPr/>
        </p:nvCxnSpPr>
        <p:spPr>
          <a:xfrm rot="16200000" flipH="1">
            <a:off x="1822350" y="3952052"/>
            <a:ext cx="599267" cy="2118570"/>
          </a:xfrm>
          <a:prstGeom prst="curvedConnector2">
            <a:avLst/>
          </a:prstGeom>
          <a:ln w="31750">
            <a:solidFill>
              <a:schemeClr val="bg1">
                <a:lumMod val="75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4" name="Curved Connector 73"/>
          <p:cNvCxnSpPr>
            <a:stCxn id="65" idx="3"/>
          </p:cNvCxnSpPr>
          <p:nvPr/>
        </p:nvCxnSpPr>
        <p:spPr>
          <a:xfrm flipV="1">
            <a:off x="1382014" y="3438694"/>
            <a:ext cx="1808789" cy="1001594"/>
          </a:xfrm>
          <a:prstGeom prst="curvedConnector3">
            <a:avLst>
              <a:gd name="adj1" fmla="val 32706"/>
            </a:avLst>
          </a:prstGeom>
          <a:ln w="31750">
            <a:solidFill>
              <a:schemeClr val="bg1">
                <a:lumMod val="75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0" name="Curved Connector 79"/>
          <p:cNvCxnSpPr>
            <a:stCxn id="2" idx="3"/>
          </p:cNvCxnSpPr>
          <p:nvPr/>
        </p:nvCxnSpPr>
        <p:spPr>
          <a:xfrm flipV="1">
            <a:off x="1408750" y="3170391"/>
            <a:ext cx="1728126" cy="516896"/>
          </a:xfrm>
          <a:prstGeom prst="curvedConnector3">
            <a:avLst>
              <a:gd name="adj1" fmla="val 31898"/>
            </a:avLst>
          </a:prstGeom>
          <a:ln w="31750">
            <a:solidFill>
              <a:schemeClr val="bg1">
                <a:lumMod val="75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51" name="TextBox 50"/>
          <p:cNvSpPr txBox="1"/>
          <p:nvPr/>
        </p:nvSpPr>
        <p:spPr>
          <a:xfrm rot="16200000">
            <a:off x="1172391" y="2848127"/>
            <a:ext cx="2090038" cy="338554"/>
          </a:xfrm>
          <a:prstGeom prst="rect">
            <a:avLst/>
          </a:prstGeom>
          <a:solidFill>
            <a:schemeClr val="bg1"/>
          </a:solid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685529">
              <a:lnSpc>
                <a:spcPct val="100000"/>
              </a:lnSpc>
              <a:defRPr/>
            </a:pPr>
            <a:r>
              <a:rPr lang="en-US" sz="1600" spc="0">
                <a:solidFill>
                  <a:prstClr val="black">
                    <a:lumMod val="75000"/>
                    <a:lumOff val="25000"/>
                  </a:prstClr>
                </a:solidFill>
                <a:latin typeface="Corbel" panose="020B0503020204020204" pitchFamily="34" charset="0"/>
              </a:rPr>
              <a:t>&lt;&lt; REST integration&gt;&gt;</a:t>
            </a:r>
          </a:p>
        </p:txBody>
      </p:sp>
    </p:spTree>
    <p:extLst>
      <p:ext uri="{BB962C8B-B14F-4D97-AF65-F5344CB8AC3E}">
        <p14:creationId xmlns:p14="http://schemas.microsoft.com/office/powerpoint/2010/main" val="4122418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84150"/>
            <a:ext cx="10515600" cy="1325563"/>
          </a:xfrm>
        </p:spPr>
        <p:txBody>
          <a:bodyPr>
            <a:normAutofit/>
          </a:bodyPr>
          <a:lstStyle/>
          <a:p>
            <a:r>
              <a:rPr lang="fi-FI" dirty="0"/>
              <a:t>Les services Azure</a:t>
            </a:r>
            <a:br>
              <a:rPr lang="fi-FI" dirty="0"/>
            </a:br>
            <a:endParaRPr lang="fi-FI" dirty="0"/>
          </a:p>
        </p:txBody>
      </p:sp>
      <p:pic>
        <p:nvPicPr>
          <p:cNvPr id="6" name="Image 5">
            <a:extLst>
              <a:ext uri="{FF2B5EF4-FFF2-40B4-BE49-F238E27FC236}">
                <a16:creationId xmlns:a16="http://schemas.microsoft.com/office/drawing/2014/main" id="{2CA49E54-11AB-4CCC-BA9F-E70961373818}"/>
              </a:ext>
            </a:extLst>
          </p:cNvPr>
          <p:cNvPicPr>
            <a:picLocks noChangeAspect="1"/>
          </p:cNvPicPr>
          <p:nvPr/>
        </p:nvPicPr>
        <p:blipFill>
          <a:blip r:embed="rId2"/>
          <a:stretch>
            <a:fillRect/>
          </a:stretch>
        </p:blipFill>
        <p:spPr>
          <a:xfrm>
            <a:off x="0" y="959297"/>
            <a:ext cx="12192000" cy="1854050"/>
          </a:xfrm>
          <a:prstGeom prst="rect">
            <a:avLst/>
          </a:prstGeom>
        </p:spPr>
      </p:pic>
      <p:sp>
        <p:nvSpPr>
          <p:cNvPr id="10" name="Rectangle 9">
            <a:extLst>
              <a:ext uri="{FF2B5EF4-FFF2-40B4-BE49-F238E27FC236}">
                <a16:creationId xmlns:a16="http://schemas.microsoft.com/office/drawing/2014/main" id="{2FED7643-67F4-4F44-A704-2E693CC96421}"/>
              </a:ext>
            </a:extLst>
          </p:cNvPr>
          <p:cNvSpPr/>
          <p:nvPr/>
        </p:nvSpPr>
        <p:spPr>
          <a:xfrm>
            <a:off x="0" y="3280871"/>
            <a:ext cx="3512597" cy="2585323"/>
          </a:xfrm>
          <a:prstGeom prst="rect">
            <a:avLst/>
          </a:prstGeom>
        </p:spPr>
        <p:txBody>
          <a:bodyPr wrap="square">
            <a:spAutoFit/>
          </a:bodyPr>
          <a:lstStyle/>
          <a:p>
            <a:pPr lvl="1"/>
            <a:r>
              <a:rPr lang="fr-FR" dirty="0">
                <a:solidFill>
                  <a:schemeClr val="accent1">
                    <a:lumMod val="75000"/>
                  </a:schemeClr>
                </a:solidFill>
              </a:rPr>
              <a:t>3 services sont hébergés dans Azure pour assurer :</a:t>
            </a:r>
          </a:p>
          <a:p>
            <a:pPr marL="742950" lvl="1" indent="-285750">
              <a:buFontTx/>
              <a:buChar char="-"/>
            </a:pPr>
            <a:r>
              <a:rPr lang="fr-FR" dirty="0">
                <a:solidFill>
                  <a:schemeClr val="accent1">
                    <a:lumMod val="75000"/>
                  </a:schemeClr>
                </a:solidFill>
              </a:rPr>
              <a:t>Le </a:t>
            </a:r>
            <a:r>
              <a:rPr lang="fr-FR" dirty="0" err="1">
                <a:solidFill>
                  <a:schemeClr val="accent1">
                    <a:lumMod val="75000"/>
                  </a:schemeClr>
                </a:solidFill>
              </a:rPr>
              <a:t>provisionning</a:t>
            </a:r>
            <a:r>
              <a:rPr lang="fr-FR" dirty="0">
                <a:solidFill>
                  <a:schemeClr val="accent1">
                    <a:lumMod val="75000"/>
                  </a:schemeClr>
                </a:solidFill>
              </a:rPr>
              <a:t> des sites sous VALO</a:t>
            </a:r>
          </a:p>
          <a:p>
            <a:pPr marL="742950" lvl="1" indent="-285750">
              <a:buFontTx/>
              <a:buChar char="-"/>
            </a:pPr>
            <a:r>
              <a:rPr lang="fr-FR" dirty="0">
                <a:solidFill>
                  <a:schemeClr val="accent1">
                    <a:lumMod val="75000"/>
                  </a:schemeClr>
                </a:solidFill>
              </a:rPr>
              <a:t>La gestion de l’Admin Tool Pack</a:t>
            </a:r>
          </a:p>
          <a:p>
            <a:pPr marL="742950" lvl="1" indent="-285750">
              <a:buFontTx/>
              <a:buChar char="-"/>
            </a:pPr>
            <a:r>
              <a:rPr lang="fr-FR" dirty="0">
                <a:solidFill>
                  <a:schemeClr val="accent1">
                    <a:lumMod val="75000"/>
                  </a:schemeClr>
                </a:solidFill>
              </a:rPr>
              <a:t>La création des sites et des sous sites</a:t>
            </a:r>
          </a:p>
          <a:p>
            <a:pPr lvl="1"/>
            <a:endParaRPr lang="fr-FR" dirty="0">
              <a:solidFill>
                <a:schemeClr val="accent1">
                  <a:lumMod val="75000"/>
                </a:schemeClr>
              </a:solidFill>
            </a:endParaRPr>
          </a:p>
        </p:txBody>
      </p:sp>
      <p:pic>
        <p:nvPicPr>
          <p:cNvPr id="12" name="Image 11">
            <a:extLst>
              <a:ext uri="{FF2B5EF4-FFF2-40B4-BE49-F238E27FC236}">
                <a16:creationId xmlns:a16="http://schemas.microsoft.com/office/drawing/2014/main" id="{607701DA-922A-4015-AB1E-4C8E4CF6B172}"/>
              </a:ext>
            </a:extLst>
          </p:cNvPr>
          <p:cNvPicPr>
            <a:picLocks noChangeAspect="1"/>
          </p:cNvPicPr>
          <p:nvPr/>
        </p:nvPicPr>
        <p:blipFill>
          <a:blip r:embed="rId3"/>
          <a:stretch>
            <a:fillRect/>
          </a:stretch>
        </p:blipFill>
        <p:spPr>
          <a:xfrm>
            <a:off x="4104443" y="3280871"/>
            <a:ext cx="8087557" cy="2422564"/>
          </a:xfrm>
          <a:prstGeom prst="rect">
            <a:avLst/>
          </a:prstGeom>
        </p:spPr>
      </p:pic>
      <p:cxnSp>
        <p:nvCxnSpPr>
          <p:cNvPr id="68" name="Straight Arrow Connector 52">
            <a:extLst>
              <a:ext uri="{FF2B5EF4-FFF2-40B4-BE49-F238E27FC236}">
                <a16:creationId xmlns:a16="http://schemas.microsoft.com/office/drawing/2014/main" id="{2145503D-3514-49B4-B880-09D29F9D4F49}"/>
              </a:ext>
            </a:extLst>
          </p:cNvPr>
          <p:cNvCxnSpPr>
            <a:cxnSpLocks/>
          </p:cNvCxnSpPr>
          <p:nvPr/>
        </p:nvCxnSpPr>
        <p:spPr>
          <a:xfrm flipV="1">
            <a:off x="2840854" y="3586579"/>
            <a:ext cx="6249880" cy="630315"/>
          </a:xfrm>
          <a:prstGeom prst="straightConnector1">
            <a:avLst/>
          </a:prstGeom>
          <a:ln w="31750">
            <a:solidFill>
              <a:schemeClr val="bg1">
                <a:lumMod val="75000"/>
              </a:schemeClr>
            </a:solidFill>
            <a:prstDash val="sysDash"/>
            <a:headEnd type="none"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0" name="Straight Arrow Connector 52">
            <a:extLst>
              <a:ext uri="{FF2B5EF4-FFF2-40B4-BE49-F238E27FC236}">
                <a16:creationId xmlns:a16="http://schemas.microsoft.com/office/drawing/2014/main" id="{F07AB3FF-75FC-409F-9160-18607F7956B1}"/>
              </a:ext>
            </a:extLst>
          </p:cNvPr>
          <p:cNvCxnSpPr>
            <a:cxnSpLocks/>
          </p:cNvCxnSpPr>
          <p:nvPr/>
        </p:nvCxnSpPr>
        <p:spPr>
          <a:xfrm flipV="1">
            <a:off x="2618914" y="3852909"/>
            <a:ext cx="6569474" cy="905523"/>
          </a:xfrm>
          <a:prstGeom prst="straightConnector1">
            <a:avLst/>
          </a:prstGeom>
          <a:ln w="31750">
            <a:solidFill>
              <a:schemeClr val="bg1">
                <a:lumMod val="75000"/>
              </a:schemeClr>
            </a:solidFill>
            <a:prstDash val="sysDash"/>
            <a:headEnd type="none"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6" name="Straight Arrow Connector 52">
            <a:extLst>
              <a:ext uri="{FF2B5EF4-FFF2-40B4-BE49-F238E27FC236}">
                <a16:creationId xmlns:a16="http://schemas.microsoft.com/office/drawing/2014/main" id="{D0F5D626-9F62-4658-B279-246C6945B406}"/>
              </a:ext>
            </a:extLst>
          </p:cNvPr>
          <p:cNvCxnSpPr>
            <a:cxnSpLocks/>
          </p:cNvCxnSpPr>
          <p:nvPr/>
        </p:nvCxnSpPr>
        <p:spPr>
          <a:xfrm flipV="1">
            <a:off x="2157274" y="2352583"/>
            <a:ext cx="1731146" cy="3009530"/>
          </a:xfrm>
          <a:prstGeom prst="straightConnector1">
            <a:avLst/>
          </a:prstGeom>
          <a:ln w="31750">
            <a:solidFill>
              <a:schemeClr val="bg1">
                <a:lumMod val="75000"/>
              </a:schemeClr>
            </a:solidFill>
            <a:prstDash val="sysDash"/>
            <a:headEnd type="none" w="lg" len="lg"/>
            <a:tailEnd type="stealth" w="lg" len="lg"/>
          </a:ln>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483514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0" y="-33338"/>
            <a:ext cx="10515600" cy="1030288"/>
          </a:xfrm>
        </p:spPr>
        <p:txBody>
          <a:bodyPr>
            <a:normAutofit fontScale="90000"/>
          </a:bodyPr>
          <a:lstStyle/>
          <a:p>
            <a:r>
              <a:rPr lang="fr-FR" dirty="0"/>
              <a:t>Sommaire</a:t>
            </a:r>
            <a:br>
              <a:rPr lang="fr-FR" dirty="0"/>
            </a:br>
            <a:endParaRPr lang="fr-FR" dirty="0"/>
          </a:p>
        </p:txBody>
      </p:sp>
      <p:grpSp>
        <p:nvGrpSpPr>
          <p:cNvPr id="4" name="Group 5"/>
          <p:cNvGrpSpPr/>
          <p:nvPr/>
        </p:nvGrpSpPr>
        <p:grpSpPr>
          <a:xfrm>
            <a:off x="6148448" y="1548116"/>
            <a:ext cx="2069999" cy="1762757"/>
            <a:chOff x="690410" y="2249841"/>
            <a:chExt cx="2594152" cy="2594155"/>
          </a:xfrm>
          <a:solidFill>
            <a:srgbClr val="0066CC"/>
          </a:solidFill>
        </p:grpSpPr>
        <p:sp>
          <p:nvSpPr>
            <p:cNvPr id="5" name="Rectangle 4"/>
            <p:cNvSpPr/>
            <p:nvPr/>
          </p:nvSpPr>
          <p:spPr bwMode="auto">
            <a:xfrm>
              <a:off x="690410" y="2249841"/>
              <a:ext cx="2594152" cy="259415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643" fontAlgn="base">
                <a:spcBef>
                  <a:spcPct val="0"/>
                </a:spcBef>
                <a:spcAft>
                  <a:spcPct val="0"/>
                </a:spcAft>
              </a:pPr>
              <a:endParaRPr lang="fr-FR" spc="-10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endParaRPr>
            </a:p>
            <a:p>
              <a:pPr algn="ctr" defTabSz="913643" fontAlgn="base">
                <a:spcBef>
                  <a:spcPct val="0"/>
                </a:spcBef>
                <a:spcAft>
                  <a:spcPct val="0"/>
                </a:spcAft>
              </a:pPr>
              <a:endParaRPr lang="fr-FR" spc="-10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endParaRPr>
            </a:p>
            <a:p>
              <a:pPr algn="ctr" defTabSz="913643" fontAlgn="base">
                <a:spcBef>
                  <a:spcPct val="0"/>
                </a:spcBef>
                <a:spcAft>
                  <a:spcPct val="0"/>
                </a:spcAft>
              </a:pPr>
              <a:endParaRPr lang="fr-FR" spc="-10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endParaRPr>
            </a:p>
            <a:p>
              <a:pPr algn="ctr" defTabSz="913643" fontAlgn="base">
                <a:spcBef>
                  <a:spcPct val="0"/>
                </a:spcBef>
                <a:spcAft>
                  <a:spcPct val="0"/>
                </a:spcAft>
              </a:pPr>
              <a:endParaRPr lang="fr-FR" spc="-10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endParaRPr>
            </a:p>
          </p:txBody>
        </p:sp>
        <p:sp>
          <p:nvSpPr>
            <p:cNvPr id="6" name="Rectangle 5"/>
            <p:cNvSpPr/>
            <p:nvPr/>
          </p:nvSpPr>
          <p:spPr>
            <a:xfrm>
              <a:off x="856241" y="3283678"/>
              <a:ext cx="2264439" cy="951171"/>
            </a:xfrm>
            <a:prstGeom prst="rect">
              <a:avLst/>
            </a:prstGeom>
            <a:grpFill/>
          </p:spPr>
          <p:txBody>
            <a:bodyPr wrap="none">
              <a:spAutoFit/>
            </a:bodyPr>
            <a:lstStyle/>
            <a:p>
              <a:pPr algn="ctr" defTabSz="913643" fontAlgn="base">
                <a:spcBef>
                  <a:spcPct val="0"/>
                </a:spcBef>
                <a:spcAft>
                  <a:spcPct val="0"/>
                </a:spcAft>
              </a:pPr>
              <a:r>
                <a:rPr lang="fr-FR" spc="-100" dirty="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rPr>
                <a:t>Présentation de </a:t>
              </a:r>
            </a:p>
            <a:p>
              <a:pPr algn="ctr" defTabSz="913643" fontAlgn="base">
                <a:spcBef>
                  <a:spcPct val="0"/>
                </a:spcBef>
                <a:spcAft>
                  <a:spcPct val="0"/>
                </a:spcAft>
              </a:pPr>
              <a:r>
                <a:rPr lang="fr-FR" spc="-100" dirty="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rPr>
                <a:t>l’Architecture </a:t>
              </a:r>
            </a:p>
          </p:txBody>
        </p:sp>
      </p:grpSp>
      <p:grpSp>
        <p:nvGrpSpPr>
          <p:cNvPr id="7" name="Group 5"/>
          <p:cNvGrpSpPr/>
          <p:nvPr/>
        </p:nvGrpSpPr>
        <p:grpSpPr>
          <a:xfrm>
            <a:off x="3846121" y="1534636"/>
            <a:ext cx="2070000" cy="1762757"/>
            <a:chOff x="690410" y="2249841"/>
            <a:chExt cx="2594152" cy="2594155"/>
          </a:xfrm>
          <a:solidFill>
            <a:srgbClr val="990099"/>
          </a:solidFill>
        </p:grpSpPr>
        <p:sp>
          <p:nvSpPr>
            <p:cNvPr id="8" name="Rectangle 7"/>
            <p:cNvSpPr/>
            <p:nvPr/>
          </p:nvSpPr>
          <p:spPr bwMode="auto">
            <a:xfrm>
              <a:off x="690410" y="2249841"/>
              <a:ext cx="2594152" cy="259415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643" fontAlgn="base">
                <a:spcBef>
                  <a:spcPct val="0"/>
                </a:spcBef>
                <a:spcAft>
                  <a:spcPct val="0"/>
                </a:spcAft>
              </a:pPr>
              <a:endParaRPr lang="fr-FR" spc="-10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endParaRPr>
            </a:p>
            <a:p>
              <a:pPr algn="ctr" defTabSz="913643" fontAlgn="base">
                <a:spcBef>
                  <a:spcPct val="0"/>
                </a:spcBef>
                <a:spcAft>
                  <a:spcPct val="0"/>
                </a:spcAft>
              </a:pPr>
              <a:endParaRPr lang="fr-FR" spc="-10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endParaRPr>
            </a:p>
            <a:p>
              <a:pPr algn="ctr" defTabSz="913643" fontAlgn="base">
                <a:spcBef>
                  <a:spcPct val="0"/>
                </a:spcBef>
                <a:spcAft>
                  <a:spcPct val="0"/>
                </a:spcAft>
              </a:pPr>
              <a:endParaRPr lang="fr-FR" spc="-10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endParaRPr>
            </a:p>
            <a:p>
              <a:pPr algn="ctr" defTabSz="913643" fontAlgn="base">
                <a:spcBef>
                  <a:spcPct val="0"/>
                </a:spcBef>
                <a:spcAft>
                  <a:spcPct val="0"/>
                </a:spcAft>
              </a:pPr>
              <a:endParaRPr lang="fr-FR" spc="-10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endParaRPr>
            </a:p>
          </p:txBody>
        </p:sp>
        <p:sp>
          <p:nvSpPr>
            <p:cNvPr id="9" name="Rectangle 8"/>
            <p:cNvSpPr/>
            <p:nvPr/>
          </p:nvSpPr>
          <p:spPr>
            <a:xfrm>
              <a:off x="882954" y="3275155"/>
              <a:ext cx="2200152" cy="951171"/>
            </a:xfrm>
            <a:prstGeom prst="rect">
              <a:avLst/>
            </a:prstGeom>
            <a:grpFill/>
          </p:spPr>
          <p:txBody>
            <a:bodyPr wrap="none">
              <a:spAutoFit/>
            </a:bodyPr>
            <a:lstStyle/>
            <a:p>
              <a:pPr algn="ctr" defTabSz="913643" fontAlgn="base">
                <a:spcBef>
                  <a:spcPct val="0"/>
                </a:spcBef>
                <a:spcAft>
                  <a:spcPct val="0"/>
                </a:spcAft>
              </a:pPr>
              <a:r>
                <a:rPr lang="fr-FR" spc="-100" dirty="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rPr>
                <a:t>Présentation de</a:t>
              </a:r>
            </a:p>
            <a:p>
              <a:pPr algn="ctr" defTabSz="913643" fontAlgn="base">
                <a:spcBef>
                  <a:spcPct val="0"/>
                </a:spcBef>
                <a:spcAft>
                  <a:spcPct val="0"/>
                </a:spcAft>
              </a:pPr>
              <a:r>
                <a:rPr lang="fr-FR" spc="-100" dirty="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rPr>
                <a:t> VALO</a:t>
              </a:r>
            </a:p>
          </p:txBody>
        </p:sp>
      </p:grpSp>
      <p:grpSp>
        <p:nvGrpSpPr>
          <p:cNvPr id="15" name="Group 5"/>
          <p:cNvGrpSpPr/>
          <p:nvPr/>
        </p:nvGrpSpPr>
        <p:grpSpPr>
          <a:xfrm>
            <a:off x="8450774" y="1548116"/>
            <a:ext cx="2070000" cy="1762757"/>
            <a:chOff x="690410" y="2249841"/>
            <a:chExt cx="2594152" cy="2594155"/>
          </a:xfrm>
          <a:solidFill>
            <a:srgbClr val="00B050"/>
          </a:solidFill>
        </p:grpSpPr>
        <p:sp>
          <p:nvSpPr>
            <p:cNvPr id="16" name="Rectangle 15"/>
            <p:cNvSpPr/>
            <p:nvPr/>
          </p:nvSpPr>
          <p:spPr bwMode="auto">
            <a:xfrm>
              <a:off x="690410" y="2249841"/>
              <a:ext cx="2594152" cy="259415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643" fontAlgn="base">
                <a:spcBef>
                  <a:spcPct val="0"/>
                </a:spcBef>
                <a:spcAft>
                  <a:spcPct val="0"/>
                </a:spcAft>
              </a:pPr>
              <a:endParaRPr lang="fr-FR" spc="-10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endParaRPr>
            </a:p>
            <a:p>
              <a:pPr algn="ctr" defTabSz="913643" fontAlgn="base">
                <a:spcBef>
                  <a:spcPct val="0"/>
                </a:spcBef>
                <a:spcAft>
                  <a:spcPct val="0"/>
                </a:spcAft>
              </a:pPr>
              <a:endParaRPr lang="fr-FR" spc="-10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endParaRPr>
            </a:p>
            <a:p>
              <a:pPr algn="ctr" defTabSz="913643" fontAlgn="base">
                <a:spcBef>
                  <a:spcPct val="0"/>
                </a:spcBef>
                <a:spcAft>
                  <a:spcPct val="0"/>
                </a:spcAft>
              </a:pPr>
              <a:endParaRPr lang="fr-FR" spc="-10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endParaRPr>
            </a:p>
            <a:p>
              <a:pPr algn="ctr" defTabSz="913643" fontAlgn="base">
                <a:spcBef>
                  <a:spcPct val="0"/>
                </a:spcBef>
                <a:spcAft>
                  <a:spcPct val="0"/>
                </a:spcAft>
              </a:pPr>
              <a:endParaRPr lang="fr-FR" spc="-10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endParaRPr>
            </a:p>
          </p:txBody>
        </p:sp>
        <p:sp>
          <p:nvSpPr>
            <p:cNvPr id="17" name="Rectangle 16"/>
            <p:cNvSpPr/>
            <p:nvPr/>
          </p:nvSpPr>
          <p:spPr>
            <a:xfrm>
              <a:off x="1277103" y="3255320"/>
              <a:ext cx="1422707" cy="543526"/>
            </a:xfrm>
            <a:prstGeom prst="rect">
              <a:avLst/>
            </a:prstGeom>
            <a:grpFill/>
          </p:spPr>
          <p:txBody>
            <a:bodyPr wrap="none">
              <a:spAutoFit/>
            </a:bodyPr>
            <a:lstStyle/>
            <a:p>
              <a:pPr algn="ctr" defTabSz="913643" fontAlgn="base">
                <a:spcBef>
                  <a:spcPct val="0"/>
                </a:spcBef>
                <a:spcAft>
                  <a:spcPct val="0"/>
                </a:spcAft>
              </a:pPr>
              <a:r>
                <a:rPr lang="fr-FR" spc="-100" dirty="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rPr>
                <a:t>Les scripts</a:t>
              </a:r>
            </a:p>
          </p:txBody>
        </p:sp>
      </p:grpSp>
      <p:grpSp>
        <p:nvGrpSpPr>
          <p:cNvPr id="18" name="Group 5"/>
          <p:cNvGrpSpPr/>
          <p:nvPr/>
        </p:nvGrpSpPr>
        <p:grpSpPr>
          <a:xfrm>
            <a:off x="3843571" y="3848414"/>
            <a:ext cx="2070000" cy="1762757"/>
            <a:chOff x="690410" y="2249841"/>
            <a:chExt cx="2594152" cy="2594155"/>
          </a:xfrm>
          <a:solidFill>
            <a:srgbClr val="00B0F0"/>
          </a:solidFill>
        </p:grpSpPr>
        <p:sp>
          <p:nvSpPr>
            <p:cNvPr id="19" name="Rectangle 18"/>
            <p:cNvSpPr/>
            <p:nvPr/>
          </p:nvSpPr>
          <p:spPr bwMode="auto">
            <a:xfrm>
              <a:off x="690410" y="2249841"/>
              <a:ext cx="2594152" cy="259415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643" fontAlgn="base">
                <a:spcBef>
                  <a:spcPct val="0"/>
                </a:spcBef>
                <a:spcAft>
                  <a:spcPct val="0"/>
                </a:spcAft>
              </a:pPr>
              <a:endParaRPr lang="fr-FR" spc="-10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endParaRPr>
            </a:p>
            <a:p>
              <a:pPr algn="ctr" defTabSz="913643" fontAlgn="base">
                <a:spcBef>
                  <a:spcPct val="0"/>
                </a:spcBef>
                <a:spcAft>
                  <a:spcPct val="0"/>
                </a:spcAft>
              </a:pPr>
              <a:endParaRPr lang="fr-FR" spc="-10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endParaRPr>
            </a:p>
            <a:p>
              <a:pPr algn="ctr" defTabSz="913643" fontAlgn="base">
                <a:spcBef>
                  <a:spcPct val="0"/>
                </a:spcBef>
                <a:spcAft>
                  <a:spcPct val="0"/>
                </a:spcAft>
              </a:pPr>
              <a:endParaRPr lang="fr-FR" spc="-10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endParaRPr>
            </a:p>
            <a:p>
              <a:pPr algn="ctr" defTabSz="913643" fontAlgn="base">
                <a:spcBef>
                  <a:spcPct val="0"/>
                </a:spcBef>
                <a:spcAft>
                  <a:spcPct val="0"/>
                </a:spcAft>
              </a:pPr>
              <a:endParaRPr lang="fr-FR" spc="-10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endParaRPr>
            </a:p>
          </p:txBody>
        </p:sp>
        <p:sp>
          <p:nvSpPr>
            <p:cNvPr id="20" name="Rectangle 19"/>
            <p:cNvSpPr/>
            <p:nvPr/>
          </p:nvSpPr>
          <p:spPr>
            <a:xfrm>
              <a:off x="772913" y="3250840"/>
              <a:ext cx="2429168" cy="543526"/>
            </a:xfrm>
            <a:prstGeom prst="rect">
              <a:avLst/>
            </a:prstGeom>
            <a:grpFill/>
          </p:spPr>
          <p:txBody>
            <a:bodyPr wrap="none">
              <a:spAutoFit/>
            </a:bodyPr>
            <a:lstStyle/>
            <a:p>
              <a:pPr algn="ctr" defTabSz="913643" fontAlgn="base">
                <a:spcBef>
                  <a:spcPct val="0"/>
                </a:spcBef>
                <a:spcAft>
                  <a:spcPct val="0"/>
                </a:spcAft>
              </a:pPr>
              <a:r>
                <a:rPr lang="fr-FR" spc="-100" dirty="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rPr>
                <a:t>Travaux pratiques</a:t>
              </a:r>
            </a:p>
          </p:txBody>
        </p:sp>
      </p:grpSp>
      <p:grpSp>
        <p:nvGrpSpPr>
          <p:cNvPr id="21" name="Group 5"/>
          <p:cNvGrpSpPr/>
          <p:nvPr/>
        </p:nvGrpSpPr>
        <p:grpSpPr>
          <a:xfrm>
            <a:off x="6148447" y="3831891"/>
            <a:ext cx="2070000" cy="1762757"/>
            <a:chOff x="690410" y="2249841"/>
            <a:chExt cx="2594152" cy="2594155"/>
          </a:xfrm>
          <a:solidFill>
            <a:schemeClr val="accent4"/>
          </a:solidFill>
        </p:grpSpPr>
        <p:sp>
          <p:nvSpPr>
            <p:cNvPr id="22" name="Rectangle 21"/>
            <p:cNvSpPr/>
            <p:nvPr/>
          </p:nvSpPr>
          <p:spPr bwMode="auto">
            <a:xfrm>
              <a:off x="690410" y="2249841"/>
              <a:ext cx="2594152" cy="259415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643" fontAlgn="base">
                <a:spcBef>
                  <a:spcPct val="0"/>
                </a:spcBef>
                <a:spcAft>
                  <a:spcPct val="0"/>
                </a:spcAft>
              </a:pPr>
              <a:endParaRPr lang="fr-FR" spc="-10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endParaRPr>
            </a:p>
            <a:p>
              <a:pPr algn="ctr" defTabSz="913643" fontAlgn="base">
                <a:spcBef>
                  <a:spcPct val="0"/>
                </a:spcBef>
                <a:spcAft>
                  <a:spcPct val="0"/>
                </a:spcAft>
              </a:pPr>
              <a:endParaRPr lang="fr-FR" spc="-10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endParaRPr>
            </a:p>
            <a:p>
              <a:pPr algn="ctr" defTabSz="913643" fontAlgn="base">
                <a:spcBef>
                  <a:spcPct val="0"/>
                </a:spcBef>
                <a:spcAft>
                  <a:spcPct val="0"/>
                </a:spcAft>
              </a:pPr>
              <a:endParaRPr lang="fr-FR" spc="-10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endParaRPr>
            </a:p>
            <a:p>
              <a:pPr algn="ctr" defTabSz="913643" fontAlgn="base">
                <a:spcBef>
                  <a:spcPct val="0"/>
                </a:spcBef>
                <a:spcAft>
                  <a:spcPct val="0"/>
                </a:spcAft>
              </a:pPr>
              <a:endParaRPr lang="fr-FR" spc="-10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endParaRPr>
            </a:p>
          </p:txBody>
        </p:sp>
        <p:sp>
          <p:nvSpPr>
            <p:cNvPr id="23" name="Rectangle 22"/>
            <p:cNvSpPr/>
            <p:nvPr/>
          </p:nvSpPr>
          <p:spPr>
            <a:xfrm>
              <a:off x="1521222" y="3275153"/>
              <a:ext cx="932534" cy="543526"/>
            </a:xfrm>
            <a:prstGeom prst="rect">
              <a:avLst/>
            </a:prstGeom>
            <a:grpFill/>
          </p:spPr>
          <p:txBody>
            <a:bodyPr wrap="none">
              <a:spAutoFit/>
            </a:bodyPr>
            <a:lstStyle/>
            <a:p>
              <a:pPr algn="ctr" defTabSz="913643" fontAlgn="base">
                <a:spcBef>
                  <a:spcPct val="0"/>
                </a:spcBef>
                <a:spcAft>
                  <a:spcPct val="0"/>
                </a:spcAft>
              </a:pPr>
              <a:r>
                <a:rPr lang="fr-FR" spc="-100" dirty="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rPr>
                <a:t>Q&amp;A </a:t>
              </a:r>
            </a:p>
          </p:txBody>
        </p:sp>
      </p:grpSp>
      <p:grpSp>
        <p:nvGrpSpPr>
          <p:cNvPr id="24" name="Group 5">
            <a:extLst>
              <a:ext uri="{FF2B5EF4-FFF2-40B4-BE49-F238E27FC236}">
                <a16:creationId xmlns:a16="http://schemas.microsoft.com/office/drawing/2014/main" id="{163D49B4-185E-4533-9C21-9F5262D1AACD}"/>
              </a:ext>
            </a:extLst>
          </p:cNvPr>
          <p:cNvGrpSpPr/>
          <p:nvPr/>
        </p:nvGrpSpPr>
        <p:grpSpPr>
          <a:xfrm>
            <a:off x="1543794" y="1548116"/>
            <a:ext cx="2070000" cy="1762757"/>
            <a:chOff x="690410" y="2249841"/>
            <a:chExt cx="2594152" cy="2594155"/>
          </a:xfrm>
          <a:solidFill>
            <a:srgbClr val="FF0000"/>
          </a:solidFill>
        </p:grpSpPr>
        <p:sp>
          <p:nvSpPr>
            <p:cNvPr id="25" name="Rectangle 24">
              <a:extLst>
                <a:ext uri="{FF2B5EF4-FFF2-40B4-BE49-F238E27FC236}">
                  <a16:creationId xmlns:a16="http://schemas.microsoft.com/office/drawing/2014/main" id="{EB101A3C-7FF1-4A34-B68C-43041BE4B43E}"/>
                </a:ext>
              </a:extLst>
            </p:cNvPr>
            <p:cNvSpPr/>
            <p:nvPr/>
          </p:nvSpPr>
          <p:spPr bwMode="auto">
            <a:xfrm>
              <a:off x="690410" y="2249841"/>
              <a:ext cx="2594152" cy="259415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643" fontAlgn="base">
                <a:spcBef>
                  <a:spcPct val="0"/>
                </a:spcBef>
                <a:spcAft>
                  <a:spcPct val="0"/>
                </a:spcAft>
              </a:pPr>
              <a:endParaRPr lang="fr-FR" spc="-10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endParaRPr>
            </a:p>
            <a:p>
              <a:pPr algn="ctr" defTabSz="913643" fontAlgn="base">
                <a:spcBef>
                  <a:spcPct val="0"/>
                </a:spcBef>
                <a:spcAft>
                  <a:spcPct val="0"/>
                </a:spcAft>
              </a:pPr>
              <a:endParaRPr lang="fr-FR" spc="-10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endParaRPr>
            </a:p>
            <a:p>
              <a:pPr algn="ctr" defTabSz="913643" fontAlgn="base">
                <a:spcBef>
                  <a:spcPct val="0"/>
                </a:spcBef>
                <a:spcAft>
                  <a:spcPct val="0"/>
                </a:spcAft>
              </a:pPr>
              <a:endParaRPr lang="fr-FR" spc="-10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endParaRPr>
            </a:p>
            <a:p>
              <a:pPr algn="ctr" defTabSz="913643" fontAlgn="base">
                <a:spcBef>
                  <a:spcPct val="0"/>
                </a:spcBef>
                <a:spcAft>
                  <a:spcPct val="0"/>
                </a:spcAft>
              </a:pPr>
              <a:endParaRPr lang="fr-FR" spc="-10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endParaRPr>
            </a:p>
          </p:txBody>
        </p:sp>
        <p:sp>
          <p:nvSpPr>
            <p:cNvPr id="26" name="Rectangle 25">
              <a:extLst>
                <a:ext uri="{FF2B5EF4-FFF2-40B4-BE49-F238E27FC236}">
                  <a16:creationId xmlns:a16="http://schemas.microsoft.com/office/drawing/2014/main" id="{2AF9C439-008A-47C3-99EE-90BC2B91E194}"/>
                </a:ext>
              </a:extLst>
            </p:cNvPr>
            <p:cNvSpPr/>
            <p:nvPr/>
          </p:nvSpPr>
          <p:spPr>
            <a:xfrm>
              <a:off x="1329934" y="3275155"/>
              <a:ext cx="1306191" cy="543526"/>
            </a:xfrm>
            <a:prstGeom prst="rect">
              <a:avLst/>
            </a:prstGeom>
            <a:grpFill/>
          </p:spPr>
          <p:txBody>
            <a:bodyPr wrap="none">
              <a:spAutoFit/>
            </a:bodyPr>
            <a:lstStyle/>
            <a:p>
              <a:pPr algn="ctr" defTabSz="913643" fontAlgn="base">
                <a:spcBef>
                  <a:spcPct val="0"/>
                </a:spcBef>
                <a:spcAft>
                  <a:spcPct val="0"/>
                </a:spcAft>
              </a:pPr>
              <a:r>
                <a:rPr lang="fr-FR" spc="-100" dirty="0">
                  <a:gradFill>
                    <a:gsLst>
                      <a:gs pos="0">
                        <a:srgbClr val="FFFFFF"/>
                      </a:gs>
                      <a:gs pos="100000">
                        <a:srgbClr val="FFFFFF"/>
                      </a:gs>
                    </a:gsLst>
                    <a:lin ang="5400000" scaled="0"/>
                  </a:gradFill>
                  <a:latin typeface="Century Gothic" panose="020B0502020202020204" pitchFamily="34" charset="0"/>
                  <a:ea typeface="Segoe UI" pitchFamily="34" charset="0"/>
                  <a:cs typeface="Segoe UI" pitchFamily="34" charset="0"/>
                </a:rPr>
                <a:t>Agenda</a:t>
              </a:r>
            </a:p>
          </p:txBody>
        </p:sp>
      </p:grpSp>
    </p:spTree>
    <p:extLst>
      <p:ext uri="{BB962C8B-B14F-4D97-AF65-F5344CB8AC3E}">
        <p14:creationId xmlns:p14="http://schemas.microsoft.com/office/powerpoint/2010/main" val="3060900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408374" y="2504661"/>
            <a:ext cx="1132790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2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TeamWork</a:t>
            </a:r>
            <a:endParaRPr kumimoji="0" lang="fr-FR" sz="7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660541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E1736A49-6ABB-4FF9-81A6-F6FB26654A44}"/>
              </a:ext>
            </a:extLst>
          </p:cNvPr>
          <p:cNvSpPr>
            <a:spLocks noGrp="1"/>
          </p:cNvSpPr>
          <p:nvPr>
            <p:ph type="title"/>
          </p:nvPr>
        </p:nvSpPr>
        <p:spPr>
          <a:xfrm>
            <a:off x="323296" y="-327333"/>
            <a:ext cx="10515600" cy="1325563"/>
          </a:xfrm>
        </p:spPr>
        <p:txBody>
          <a:bodyPr>
            <a:normAutofit/>
          </a:bodyPr>
          <a:lstStyle/>
          <a:p>
            <a:r>
              <a:rPr lang="fr-FR" sz="2800" dirty="0"/>
              <a:t>La page </a:t>
            </a:r>
            <a:r>
              <a:rPr lang="fr-FR" sz="2800" dirty="0" err="1"/>
              <a:t>TeamWork</a:t>
            </a:r>
            <a:endParaRPr lang="en-US" sz="2800" dirty="0"/>
          </a:p>
        </p:txBody>
      </p:sp>
      <p:pic>
        <p:nvPicPr>
          <p:cNvPr id="3" name="Image 2">
            <a:extLst>
              <a:ext uri="{FF2B5EF4-FFF2-40B4-BE49-F238E27FC236}">
                <a16:creationId xmlns:a16="http://schemas.microsoft.com/office/drawing/2014/main" id="{FC4C461E-61D3-4AC4-8672-F39ABB94153A}"/>
              </a:ext>
            </a:extLst>
          </p:cNvPr>
          <p:cNvPicPr>
            <a:picLocks noChangeAspect="1"/>
          </p:cNvPicPr>
          <p:nvPr/>
        </p:nvPicPr>
        <p:blipFill>
          <a:blip r:embed="rId2"/>
          <a:stretch>
            <a:fillRect/>
          </a:stretch>
        </p:blipFill>
        <p:spPr>
          <a:xfrm>
            <a:off x="895738" y="844057"/>
            <a:ext cx="10960359" cy="5866431"/>
          </a:xfrm>
          <a:prstGeom prst="rect">
            <a:avLst/>
          </a:prstGeom>
        </p:spPr>
      </p:pic>
    </p:spTree>
    <p:extLst>
      <p:ext uri="{BB962C8B-B14F-4D97-AF65-F5344CB8AC3E}">
        <p14:creationId xmlns:p14="http://schemas.microsoft.com/office/powerpoint/2010/main" val="3165616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E1736A49-6ABB-4FF9-81A6-F6FB26654A44}"/>
              </a:ext>
            </a:extLst>
          </p:cNvPr>
          <p:cNvSpPr>
            <a:spLocks noGrp="1"/>
          </p:cNvSpPr>
          <p:nvPr>
            <p:ph type="title"/>
          </p:nvPr>
        </p:nvSpPr>
        <p:spPr>
          <a:xfrm>
            <a:off x="323296" y="-327333"/>
            <a:ext cx="10515600" cy="1325563"/>
          </a:xfrm>
        </p:spPr>
        <p:txBody>
          <a:bodyPr>
            <a:normAutofit/>
          </a:bodyPr>
          <a:lstStyle/>
          <a:p>
            <a:r>
              <a:rPr lang="fr-FR" sz="2800" dirty="0"/>
              <a:t>La page </a:t>
            </a:r>
            <a:r>
              <a:rPr lang="fr-FR" sz="2800" dirty="0" err="1"/>
              <a:t>TeamWork</a:t>
            </a:r>
            <a:endParaRPr lang="en-US" sz="2800" dirty="0"/>
          </a:p>
        </p:txBody>
      </p:sp>
      <p:pic>
        <p:nvPicPr>
          <p:cNvPr id="2" name="Image 1">
            <a:extLst>
              <a:ext uri="{FF2B5EF4-FFF2-40B4-BE49-F238E27FC236}">
                <a16:creationId xmlns:a16="http://schemas.microsoft.com/office/drawing/2014/main" id="{48382E28-EB86-4D93-A53E-7EF0792F4C03}"/>
              </a:ext>
            </a:extLst>
          </p:cNvPr>
          <p:cNvPicPr>
            <a:picLocks noChangeAspect="1"/>
          </p:cNvPicPr>
          <p:nvPr/>
        </p:nvPicPr>
        <p:blipFill>
          <a:blip r:embed="rId2"/>
          <a:stretch>
            <a:fillRect/>
          </a:stretch>
        </p:blipFill>
        <p:spPr>
          <a:xfrm>
            <a:off x="955170" y="656429"/>
            <a:ext cx="8134350" cy="5972175"/>
          </a:xfrm>
          <a:prstGeom prst="rect">
            <a:avLst/>
          </a:prstGeom>
        </p:spPr>
      </p:pic>
    </p:spTree>
    <p:extLst>
      <p:ext uri="{BB962C8B-B14F-4D97-AF65-F5344CB8AC3E}">
        <p14:creationId xmlns:p14="http://schemas.microsoft.com/office/powerpoint/2010/main" val="1480809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E1736A49-6ABB-4FF9-81A6-F6FB26654A44}"/>
              </a:ext>
            </a:extLst>
          </p:cNvPr>
          <p:cNvSpPr>
            <a:spLocks noGrp="1"/>
          </p:cNvSpPr>
          <p:nvPr>
            <p:ph type="title"/>
          </p:nvPr>
        </p:nvSpPr>
        <p:spPr>
          <a:xfrm>
            <a:off x="323296" y="-327333"/>
            <a:ext cx="10515600" cy="1325563"/>
          </a:xfrm>
        </p:spPr>
        <p:txBody>
          <a:bodyPr>
            <a:normAutofit/>
          </a:bodyPr>
          <a:lstStyle/>
          <a:p>
            <a:r>
              <a:rPr lang="fr-FR" sz="2800" dirty="0"/>
              <a:t>La page </a:t>
            </a:r>
            <a:r>
              <a:rPr lang="fr-FR" sz="2800" dirty="0" err="1"/>
              <a:t>TeamWork</a:t>
            </a:r>
            <a:endParaRPr lang="en-US" sz="2800" dirty="0"/>
          </a:p>
        </p:txBody>
      </p:sp>
      <p:pic>
        <p:nvPicPr>
          <p:cNvPr id="3" name="Image 2">
            <a:extLst>
              <a:ext uri="{FF2B5EF4-FFF2-40B4-BE49-F238E27FC236}">
                <a16:creationId xmlns:a16="http://schemas.microsoft.com/office/drawing/2014/main" id="{68F4D0BC-4B7D-438F-A09C-7A4EC20D9033}"/>
              </a:ext>
            </a:extLst>
          </p:cNvPr>
          <p:cNvPicPr>
            <a:picLocks noChangeAspect="1"/>
          </p:cNvPicPr>
          <p:nvPr/>
        </p:nvPicPr>
        <p:blipFill>
          <a:blip r:embed="rId2"/>
          <a:stretch>
            <a:fillRect/>
          </a:stretch>
        </p:blipFill>
        <p:spPr>
          <a:xfrm>
            <a:off x="712057" y="793103"/>
            <a:ext cx="7829689" cy="5625293"/>
          </a:xfrm>
          <a:prstGeom prst="rect">
            <a:avLst/>
          </a:prstGeom>
        </p:spPr>
      </p:pic>
    </p:spTree>
    <p:extLst>
      <p:ext uri="{BB962C8B-B14F-4D97-AF65-F5344CB8AC3E}">
        <p14:creationId xmlns:p14="http://schemas.microsoft.com/office/powerpoint/2010/main" val="1915151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E1736A49-6ABB-4FF9-81A6-F6FB26654A44}"/>
              </a:ext>
            </a:extLst>
          </p:cNvPr>
          <p:cNvSpPr>
            <a:spLocks noGrp="1"/>
          </p:cNvSpPr>
          <p:nvPr>
            <p:ph type="title"/>
          </p:nvPr>
        </p:nvSpPr>
        <p:spPr>
          <a:xfrm>
            <a:off x="323296" y="-327333"/>
            <a:ext cx="10515600" cy="1325563"/>
          </a:xfrm>
        </p:spPr>
        <p:txBody>
          <a:bodyPr>
            <a:normAutofit/>
          </a:bodyPr>
          <a:lstStyle/>
          <a:p>
            <a:r>
              <a:rPr lang="fr-FR" sz="2800" dirty="0"/>
              <a:t>La page </a:t>
            </a:r>
            <a:r>
              <a:rPr lang="fr-FR" sz="2800" dirty="0" err="1"/>
              <a:t>TeamWork</a:t>
            </a:r>
            <a:r>
              <a:rPr lang="fr-FR" sz="2800" dirty="0"/>
              <a:t> : Sites collaboratifs</a:t>
            </a:r>
            <a:endParaRPr lang="en-US" sz="2800" dirty="0"/>
          </a:p>
        </p:txBody>
      </p:sp>
      <p:sp>
        <p:nvSpPr>
          <p:cNvPr id="4" name="Rectangle 3">
            <a:extLst>
              <a:ext uri="{FF2B5EF4-FFF2-40B4-BE49-F238E27FC236}">
                <a16:creationId xmlns:a16="http://schemas.microsoft.com/office/drawing/2014/main" id="{018C72C0-7E55-493E-8207-3F2B6DB0B35D}"/>
              </a:ext>
            </a:extLst>
          </p:cNvPr>
          <p:cNvSpPr/>
          <p:nvPr/>
        </p:nvSpPr>
        <p:spPr bwMode="auto">
          <a:xfrm>
            <a:off x="1116013" y="4941168"/>
            <a:ext cx="9590457" cy="1280160"/>
          </a:xfrm>
          <a:prstGeom prst="rect">
            <a:avLst/>
          </a:prstGeom>
          <a:gradFill flip="none" rotWithShape="1">
            <a:gsLst>
              <a:gs pos="0">
                <a:schemeClr val="tx1">
                  <a:lumMod val="40000"/>
                  <a:lumOff val="60000"/>
                  <a:alpha val="80000"/>
                </a:schemeClr>
              </a:gs>
              <a:gs pos="50000">
                <a:schemeClr val="tx1">
                  <a:lumMod val="20000"/>
                  <a:lumOff val="80000"/>
                  <a:alpha val="70000"/>
                </a:schemeClr>
              </a:gs>
              <a:gs pos="100000">
                <a:schemeClr val="bg1">
                  <a:alpha val="70000"/>
                </a:schemeClr>
              </a:gs>
            </a:gsLst>
            <a:lin ang="0" scaled="1"/>
            <a:tileRect/>
          </a:gradFill>
          <a:ln w="9525" cap="flat" cmpd="sng" algn="ctr">
            <a:noFill/>
            <a:prstDash val="solid"/>
            <a:round/>
            <a:headEnd type="none" w="med" len="med"/>
            <a:tailEnd type="none" w="med" len="med"/>
          </a:ln>
          <a:effectLst/>
        </p:spPr>
        <p:txBody>
          <a:bodyPr lIns="274320" tIns="0" rIns="0" bIns="0"/>
          <a:lstStyle/>
          <a:p>
            <a:pPr algn="l">
              <a:defRPr/>
            </a:pPr>
            <a:r>
              <a:rPr lang="fr-FR" sz="1200" b="1" dirty="0"/>
              <a:t>Bonnes pratiques :</a:t>
            </a:r>
          </a:p>
          <a:p>
            <a:pPr algn="l">
              <a:buFont typeface="Arial" pitchFamily="34" charset="0"/>
              <a:buChar char="•"/>
              <a:defRPr/>
            </a:pPr>
            <a:r>
              <a:rPr lang="fr-FR" sz="1200" dirty="0"/>
              <a:t>Le composant </a:t>
            </a:r>
            <a:r>
              <a:rPr lang="fr-FR" sz="1200" dirty="0" err="1"/>
              <a:t>webpart</a:t>
            </a:r>
            <a:r>
              <a:rPr lang="fr-FR" sz="1200" dirty="0"/>
              <a:t> contenant les sites se base sur la recherche, Si une image ou un site n’apparait pas immédiatement, patientez le temps de l’indexation et il remontera</a:t>
            </a:r>
          </a:p>
          <a:p>
            <a:pPr>
              <a:buFont typeface="Arial" pitchFamily="34" charset="0"/>
              <a:buChar char="•"/>
              <a:defRPr/>
            </a:pPr>
            <a:r>
              <a:rPr lang="fr-FR" sz="1200" dirty="0"/>
              <a:t>L’affichage des images des espaces collaboratifs suivent un ordre :  </a:t>
            </a:r>
            <a:r>
              <a:rPr lang="fr-FR" sz="1200" dirty="0" err="1"/>
              <a:t>PublishingImage;PictureURL;PictureThumbnailURL</a:t>
            </a:r>
            <a:r>
              <a:rPr lang="fr-FR" sz="1200" dirty="0"/>
              <a:t>. </a:t>
            </a:r>
          </a:p>
          <a:p>
            <a:pPr lvl="1">
              <a:defRPr/>
            </a:pPr>
            <a:r>
              <a:rPr lang="fr-FR" sz="1200" dirty="0"/>
              <a:t>Ces images sont dans les bibliothèques de chacun des sites</a:t>
            </a:r>
          </a:p>
        </p:txBody>
      </p:sp>
      <p:pic>
        <p:nvPicPr>
          <p:cNvPr id="5" name="Picture 4" descr="idea icon">
            <a:extLst>
              <a:ext uri="{FF2B5EF4-FFF2-40B4-BE49-F238E27FC236}">
                <a16:creationId xmlns:a16="http://schemas.microsoft.com/office/drawing/2014/main" id="{9B3193E6-73FD-421D-BCB3-FD40FBAE0E55}"/>
              </a:ext>
            </a:extLst>
          </p:cNvPr>
          <p:cNvPicPr>
            <a:picLocks noChangeAspect="1" noChangeArrowheads="1"/>
          </p:cNvPicPr>
          <p:nvPr/>
        </p:nvPicPr>
        <p:blipFill>
          <a:blip r:embed="rId2" cstate="print"/>
          <a:srcRect/>
          <a:stretch>
            <a:fillRect/>
          </a:stretch>
        </p:blipFill>
        <p:spPr bwMode="auto">
          <a:xfrm>
            <a:off x="684213" y="4941168"/>
            <a:ext cx="785812" cy="787400"/>
          </a:xfrm>
          <a:prstGeom prst="rect">
            <a:avLst/>
          </a:prstGeom>
          <a:noFill/>
          <a:ln w="9525">
            <a:noFill/>
            <a:miter lim="800000"/>
            <a:headEnd/>
            <a:tailEnd/>
          </a:ln>
        </p:spPr>
      </p:pic>
      <p:pic>
        <p:nvPicPr>
          <p:cNvPr id="14" name="Image 13">
            <a:extLst>
              <a:ext uri="{FF2B5EF4-FFF2-40B4-BE49-F238E27FC236}">
                <a16:creationId xmlns:a16="http://schemas.microsoft.com/office/drawing/2014/main" id="{FE390700-729F-4780-A160-A91967531B41}"/>
              </a:ext>
            </a:extLst>
          </p:cNvPr>
          <p:cNvPicPr>
            <a:picLocks noChangeAspect="1"/>
          </p:cNvPicPr>
          <p:nvPr/>
        </p:nvPicPr>
        <p:blipFill>
          <a:blip r:embed="rId3"/>
          <a:stretch>
            <a:fillRect/>
          </a:stretch>
        </p:blipFill>
        <p:spPr>
          <a:xfrm>
            <a:off x="0" y="841827"/>
            <a:ext cx="12192000" cy="3523098"/>
          </a:xfrm>
          <a:prstGeom prst="rect">
            <a:avLst/>
          </a:prstGeom>
        </p:spPr>
      </p:pic>
      <p:pic>
        <p:nvPicPr>
          <p:cNvPr id="15" name="Image 14">
            <a:extLst>
              <a:ext uri="{FF2B5EF4-FFF2-40B4-BE49-F238E27FC236}">
                <a16:creationId xmlns:a16="http://schemas.microsoft.com/office/drawing/2014/main" id="{A228D453-B8B0-4506-9329-D8D3CC6269B0}"/>
              </a:ext>
            </a:extLst>
          </p:cNvPr>
          <p:cNvPicPr>
            <a:picLocks noChangeAspect="1"/>
          </p:cNvPicPr>
          <p:nvPr/>
        </p:nvPicPr>
        <p:blipFill>
          <a:blip r:embed="rId4"/>
          <a:stretch>
            <a:fillRect/>
          </a:stretch>
        </p:blipFill>
        <p:spPr>
          <a:xfrm>
            <a:off x="9722061" y="568171"/>
            <a:ext cx="2398314" cy="6072326"/>
          </a:xfrm>
          <a:prstGeom prst="rect">
            <a:avLst/>
          </a:prstGeom>
        </p:spPr>
      </p:pic>
      <p:cxnSp>
        <p:nvCxnSpPr>
          <p:cNvPr id="16" name="Straight Arrow Connector 40">
            <a:extLst>
              <a:ext uri="{FF2B5EF4-FFF2-40B4-BE49-F238E27FC236}">
                <a16:creationId xmlns:a16="http://schemas.microsoft.com/office/drawing/2014/main" id="{52884495-5FD6-425C-B2CE-C7C50ABE996E}"/>
              </a:ext>
            </a:extLst>
          </p:cNvPr>
          <p:cNvCxnSpPr>
            <a:cxnSpLocks/>
          </p:cNvCxnSpPr>
          <p:nvPr/>
        </p:nvCxnSpPr>
        <p:spPr bwMode="auto">
          <a:xfrm flipV="1">
            <a:off x="8673483" y="4220999"/>
            <a:ext cx="1269507" cy="1313086"/>
          </a:xfrm>
          <a:prstGeom prst="straightConnector1">
            <a:avLst/>
          </a:prstGeom>
          <a:solidFill>
            <a:schemeClr val="bg2"/>
          </a:solidFill>
          <a:ln w="9525" cap="flat" cmpd="sng" algn="ctr">
            <a:solidFill>
              <a:srgbClr val="000000"/>
            </a:solidFill>
            <a:prstDash val="solid"/>
            <a:round/>
            <a:headEnd type="none" w="med" len="med"/>
            <a:tailEnd type="arrow"/>
          </a:ln>
          <a:effectLst/>
        </p:spPr>
      </p:cxnSp>
    </p:spTree>
    <p:extLst>
      <p:ext uri="{BB962C8B-B14F-4D97-AF65-F5344CB8AC3E}">
        <p14:creationId xmlns:p14="http://schemas.microsoft.com/office/powerpoint/2010/main" val="711301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E1736A49-6ABB-4FF9-81A6-F6FB26654A44}"/>
              </a:ext>
            </a:extLst>
          </p:cNvPr>
          <p:cNvSpPr>
            <a:spLocks noGrp="1"/>
          </p:cNvSpPr>
          <p:nvPr>
            <p:ph type="title"/>
          </p:nvPr>
        </p:nvSpPr>
        <p:spPr>
          <a:xfrm>
            <a:off x="323296" y="-327333"/>
            <a:ext cx="10515600" cy="1325563"/>
          </a:xfrm>
        </p:spPr>
        <p:txBody>
          <a:bodyPr>
            <a:normAutofit/>
          </a:bodyPr>
          <a:lstStyle/>
          <a:p>
            <a:r>
              <a:rPr lang="fr-FR" sz="2800" dirty="0"/>
              <a:t>La page </a:t>
            </a:r>
            <a:r>
              <a:rPr lang="fr-FR" sz="2800" dirty="0" err="1"/>
              <a:t>TeamWork</a:t>
            </a:r>
            <a:r>
              <a:rPr lang="fr-FR" sz="2800" dirty="0"/>
              <a:t> : Les groupes</a:t>
            </a:r>
            <a:endParaRPr lang="en-US" sz="2800" dirty="0"/>
          </a:p>
        </p:txBody>
      </p:sp>
      <p:sp>
        <p:nvSpPr>
          <p:cNvPr id="4" name="Rectangle 3">
            <a:extLst>
              <a:ext uri="{FF2B5EF4-FFF2-40B4-BE49-F238E27FC236}">
                <a16:creationId xmlns:a16="http://schemas.microsoft.com/office/drawing/2014/main" id="{018C72C0-7E55-493E-8207-3F2B6DB0B35D}"/>
              </a:ext>
            </a:extLst>
          </p:cNvPr>
          <p:cNvSpPr/>
          <p:nvPr/>
        </p:nvSpPr>
        <p:spPr bwMode="auto">
          <a:xfrm>
            <a:off x="1116013" y="4941168"/>
            <a:ext cx="10158628" cy="1280160"/>
          </a:xfrm>
          <a:prstGeom prst="rect">
            <a:avLst/>
          </a:prstGeom>
          <a:gradFill flip="none" rotWithShape="1">
            <a:gsLst>
              <a:gs pos="0">
                <a:schemeClr val="tx1">
                  <a:lumMod val="40000"/>
                  <a:lumOff val="60000"/>
                  <a:alpha val="80000"/>
                </a:schemeClr>
              </a:gs>
              <a:gs pos="50000">
                <a:schemeClr val="tx1">
                  <a:lumMod val="20000"/>
                  <a:lumOff val="80000"/>
                  <a:alpha val="70000"/>
                </a:schemeClr>
              </a:gs>
              <a:gs pos="100000">
                <a:schemeClr val="bg1">
                  <a:alpha val="70000"/>
                </a:schemeClr>
              </a:gs>
            </a:gsLst>
            <a:lin ang="0" scaled="1"/>
            <a:tileRect/>
          </a:gradFill>
          <a:ln w="9525" cap="flat" cmpd="sng" algn="ctr">
            <a:noFill/>
            <a:prstDash val="solid"/>
            <a:round/>
            <a:headEnd type="none" w="med" len="med"/>
            <a:tailEnd type="none" w="med" len="med"/>
          </a:ln>
          <a:effectLst/>
        </p:spPr>
        <p:txBody>
          <a:bodyPr lIns="274320" tIns="0" rIns="0" bIns="0"/>
          <a:lstStyle/>
          <a:p>
            <a:pPr algn="l">
              <a:defRPr/>
            </a:pPr>
            <a:r>
              <a:rPr lang="fr-FR" sz="1200" b="1" dirty="0"/>
              <a:t>Bonnes pratiques :</a:t>
            </a:r>
          </a:p>
          <a:p>
            <a:pPr algn="l">
              <a:buFont typeface="Arial" pitchFamily="34" charset="0"/>
              <a:buChar char="•"/>
              <a:defRPr/>
            </a:pPr>
            <a:r>
              <a:rPr lang="fr-FR" sz="1200" dirty="0"/>
              <a:t>Le composant </a:t>
            </a:r>
            <a:r>
              <a:rPr lang="fr-FR" sz="1200" dirty="0" err="1"/>
              <a:t>webpart</a:t>
            </a:r>
            <a:r>
              <a:rPr lang="fr-FR" sz="1200" dirty="0"/>
              <a:t> contenant les groupes se base sur des APIs Office Graph. Les groupes présentés ici sont seulement des groupes de type « unifiés »</a:t>
            </a:r>
          </a:p>
          <a:p>
            <a:pPr algn="l">
              <a:buFont typeface="Arial" pitchFamily="34" charset="0"/>
              <a:buChar char="•"/>
              <a:defRPr/>
            </a:pPr>
            <a:r>
              <a:rPr lang="fr-FR" sz="1200" dirty="0"/>
              <a:t>Si un groupe n’apparait pas, c’est qu’il est certainement pas en dehors des groupes unifiés (groupe de distribution, liste de diffusion ou groupe qui n’est pas créé sous office 365)</a:t>
            </a:r>
          </a:p>
        </p:txBody>
      </p:sp>
      <p:pic>
        <p:nvPicPr>
          <p:cNvPr id="5" name="Picture 4" descr="idea icon">
            <a:extLst>
              <a:ext uri="{FF2B5EF4-FFF2-40B4-BE49-F238E27FC236}">
                <a16:creationId xmlns:a16="http://schemas.microsoft.com/office/drawing/2014/main" id="{9B3193E6-73FD-421D-BCB3-FD40FBAE0E55}"/>
              </a:ext>
            </a:extLst>
          </p:cNvPr>
          <p:cNvPicPr>
            <a:picLocks noChangeAspect="1" noChangeArrowheads="1"/>
          </p:cNvPicPr>
          <p:nvPr/>
        </p:nvPicPr>
        <p:blipFill>
          <a:blip r:embed="rId2" cstate="print"/>
          <a:srcRect/>
          <a:stretch>
            <a:fillRect/>
          </a:stretch>
        </p:blipFill>
        <p:spPr bwMode="auto">
          <a:xfrm>
            <a:off x="684213" y="4941168"/>
            <a:ext cx="785812" cy="787400"/>
          </a:xfrm>
          <a:prstGeom prst="rect">
            <a:avLst/>
          </a:prstGeom>
          <a:noFill/>
          <a:ln w="9525">
            <a:noFill/>
            <a:miter lim="800000"/>
            <a:headEnd/>
            <a:tailEnd/>
          </a:ln>
        </p:spPr>
      </p:pic>
      <p:pic>
        <p:nvPicPr>
          <p:cNvPr id="2" name="Image 1">
            <a:extLst>
              <a:ext uri="{FF2B5EF4-FFF2-40B4-BE49-F238E27FC236}">
                <a16:creationId xmlns:a16="http://schemas.microsoft.com/office/drawing/2014/main" id="{3F367024-20A0-463D-B190-702F21EC43DB}"/>
              </a:ext>
            </a:extLst>
          </p:cNvPr>
          <p:cNvPicPr>
            <a:picLocks noChangeAspect="1"/>
          </p:cNvPicPr>
          <p:nvPr/>
        </p:nvPicPr>
        <p:blipFill>
          <a:blip r:embed="rId3"/>
          <a:stretch>
            <a:fillRect/>
          </a:stretch>
        </p:blipFill>
        <p:spPr>
          <a:xfrm>
            <a:off x="0" y="781676"/>
            <a:ext cx="12192000" cy="2808899"/>
          </a:xfrm>
          <a:prstGeom prst="rect">
            <a:avLst/>
          </a:prstGeom>
        </p:spPr>
      </p:pic>
    </p:spTree>
    <p:extLst>
      <p:ext uri="{BB962C8B-B14F-4D97-AF65-F5344CB8AC3E}">
        <p14:creationId xmlns:p14="http://schemas.microsoft.com/office/powerpoint/2010/main" val="1354578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473688" y="1618252"/>
            <a:ext cx="11327906" cy="34163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Opérations courantes</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7200" dirty="0">
                <a:solidFill>
                  <a:prstClr val="white"/>
                </a:solidFill>
                <a:latin typeface="Century Gothic" panose="020B0502020202020204" pitchFamily="34" charset="0"/>
              </a:rPr>
              <a:t>&amp;</a:t>
            </a:r>
            <a:endParaRPr kumimoji="0" lang="fr-FR" sz="7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fr-FR" sz="7200" dirty="0">
                <a:solidFill>
                  <a:prstClr val="white"/>
                </a:solidFill>
                <a:latin typeface="Century Gothic" panose="020B0502020202020204" pitchFamily="34" charset="0"/>
              </a:rPr>
              <a:t>Bonnes pratiques</a:t>
            </a:r>
            <a:endParaRPr kumimoji="0" lang="fr-FR" sz="7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07117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E1736A49-6ABB-4FF9-81A6-F6FB26654A44}"/>
              </a:ext>
            </a:extLst>
          </p:cNvPr>
          <p:cNvSpPr>
            <a:spLocks noGrp="1"/>
          </p:cNvSpPr>
          <p:nvPr>
            <p:ph type="title"/>
          </p:nvPr>
        </p:nvSpPr>
        <p:spPr/>
        <p:txBody>
          <a:bodyPr>
            <a:normAutofit/>
          </a:bodyPr>
          <a:lstStyle/>
          <a:p>
            <a:r>
              <a:rPr lang="fr-FR" sz="2800" dirty="0"/>
              <a:t>Opérations courantes</a:t>
            </a:r>
            <a:endParaRPr lang="en-US" sz="2800" dirty="0"/>
          </a:p>
        </p:txBody>
      </p:sp>
      <p:sp>
        <p:nvSpPr>
          <p:cNvPr id="3" name="Content Placeholder 2">
            <a:extLst>
              <a:ext uri="{FF2B5EF4-FFF2-40B4-BE49-F238E27FC236}">
                <a16:creationId xmlns:a16="http://schemas.microsoft.com/office/drawing/2014/main" id="{D1BAA2F6-AAEF-497D-8688-AC98DB77F812}"/>
              </a:ext>
            </a:extLst>
          </p:cNvPr>
          <p:cNvSpPr>
            <a:spLocks noGrp="1"/>
          </p:cNvSpPr>
          <p:nvPr>
            <p:ph idx="1"/>
          </p:nvPr>
        </p:nvSpPr>
        <p:spPr>
          <a:xfrm>
            <a:off x="557213" y="1052513"/>
            <a:ext cx="8029575" cy="4897437"/>
          </a:xfrm>
        </p:spPr>
        <p:txBody>
          <a:bodyPr>
            <a:normAutofit fontScale="85000" lnSpcReduction="10000"/>
          </a:bodyPr>
          <a:lstStyle/>
          <a:p>
            <a:r>
              <a:rPr lang="fr-FR" dirty="0"/>
              <a:t>Objectifs</a:t>
            </a:r>
          </a:p>
          <a:p>
            <a:pPr marL="0" indent="0">
              <a:buNone/>
            </a:pPr>
            <a:endParaRPr lang="fr-FR" dirty="0"/>
          </a:p>
          <a:p>
            <a:pPr lvl="1"/>
            <a:r>
              <a:rPr lang="fr-FR" dirty="0">
                <a:solidFill>
                  <a:schemeClr val="tx1"/>
                </a:solidFill>
              </a:rPr>
              <a:t>Changer l’affichage des contenus en fonction des colonnes avec les « vues »</a:t>
            </a:r>
          </a:p>
          <a:p>
            <a:pPr lvl="2"/>
            <a:r>
              <a:rPr lang="fr-FR" dirty="0"/>
              <a:t>Exemple : un mode de classement documentaire </a:t>
            </a:r>
          </a:p>
          <a:p>
            <a:pPr lvl="2"/>
            <a:r>
              <a:rPr lang="fr-FR" dirty="0">
                <a:solidFill>
                  <a:schemeClr val="accent1">
                    <a:lumMod val="75000"/>
                  </a:schemeClr>
                </a:solidFill>
              </a:rPr>
              <a:t>Exercice pratique 1 : changer les colonnes affichées sur la vue par défaut</a:t>
            </a:r>
          </a:p>
          <a:p>
            <a:pPr lvl="2"/>
            <a:r>
              <a:rPr lang="fr-FR" dirty="0">
                <a:solidFill>
                  <a:schemeClr val="accent1">
                    <a:lumMod val="75000"/>
                  </a:schemeClr>
                </a:solidFill>
              </a:rPr>
              <a:t>Exercice pratique 2 : Créer une vue « group by » et une vue « </a:t>
            </a:r>
            <a:r>
              <a:rPr lang="fr-FR" dirty="0" err="1">
                <a:solidFill>
                  <a:schemeClr val="accent1">
                    <a:lumMod val="75000"/>
                  </a:schemeClr>
                </a:solidFill>
              </a:rPr>
              <a:t>filter</a:t>
            </a:r>
            <a:r>
              <a:rPr lang="fr-FR" dirty="0">
                <a:solidFill>
                  <a:schemeClr val="accent1">
                    <a:lumMod val="75000"/>
                  </a:schemeClr>
                </a:solidFill>
              </a:rPr>
              <a:t> by »</a:t>
            </a:r>
          </a:p>
          <a:p>
            <a:pPr lvl="1"/>
            <a:r>
              <a:rPr lang="fr-FR" dirty="0">
                <a:solidFill>
                  <a:schemeClr val="tx1"/>
                </a:solidFill>
              </a:rPr>
              <a:t>Changer la navigation du site </a:t>
            </a:r>
            <a:r>
              <a:rPr lang="fr-FR" dirty="0" err="1">
                <a:solidFill>
                  <a:schemeClr val="tx1"/>
                </a:solidFill>
              </a:rPr>
              <a:t>MyOpen</a:t>
            </a:r>
            <a:endParaRPr lang="fr-FR" dirty="0">
              <a:solidFill>
                <a:schemeClr val="tx1"/>
              </a:solidFill>
            </a:endParaRPr>
          </a:p>
          <a:p>
            <a:pPr lvl="2"/>
            <a:r>
              <a:rPr lang="fr-FR" dirty="0"/>
              <a:t>Exemple : les menus sous Valo</a:t>
            </a:r>
          </a:p>
          <a:p>
            <a:pPr lvl="2"/>
            <a:r>
              <a:rPr lang="fr-FR" dirty="0">
                <a:solidFill>
                  <a:schemeClr val="accent1">
                    <a:lumMod val="75000"/>
                  </a:schemeClr>
                </a:solidFill>
              </a:rPr>
              <a:t>Exercice pratique : changer un lien spécifique</a:t>
            </a:r>
          </a:p>
          <a:p>
            <a:pPr lvl="1"/>
            <a:r>
              <a:rPr lang="fr-FR" dirty="0">
                <a:solidFill>
                  <a:schemeClr val="tx1"/>
                </a:solidFill>
              </a:rPr>
              <a:t>Modifier les droits d’accès de l’intranet </a:t>
            </a:r>
            <a:r>
              <a:rPr lang="fr-FR" dirty="0" err="1">
                <a:solidFill>
                  <a:schemeClr val="tx1"/>
                </a:solidFill>
              </a:rPr>
              <a:t>MyOpen</a:t>
            </a:r>
            <a:endParaRPr lang="fr-FR" dirty="0">
              <a:solidFill>
                <a:schemeClr val="tx1"/>
              </a:solidFill>
            </a:endParaRPr>
          </a:p>
          <a:p>
            <a:pPr lvl="2"/>
            <a:r>
              <a:rPr lang="fr-FR" dirty="0"/>
              <a:t>Exemple : les différents groupes de permission sur l’intranet </a:t>
            </a:r>
          </a:p>
          <a:p>
            <a:pPr lvl="2"/>
            <a:r>
              <a:rPr lang="fr-FR" dirty="0"/>
              <a:t>Exemple 2 : utiliser les groupes génériques par défaut</a:t>
            </a:r>
          </a:p>
          <a:p>
            <a:pPr lvl="2"/>
            <a:r>
              <a:rPr lang="fr-FR" dirty="0"/>
              <a:t>Exemple 3 : comprendre l’héritage</a:t>
            </a:r>
          </a:p>
          <a:p>
            <a:pPr lvl="2"/>
            <a:r>
              <a:rPr lang="fr-FR" dirty="0">
                <a:solidFill>
                  <a:schemeClr val="accent1">
                    <a:lumMod val="75000"/>
                  </a:schemeClr>
                </a:solidFill>
              </a:rPr>
              <a:t>Exercice pratique : changer les droits du site</a:t>
            </a:r>
          </a:p>
        </p:txBody>
      </p:sp>
    </p:spTree>
    <p:extLst>
      <p:ext uri="{BB962C8B-B14F-4D97-AF65-F5344CB8AC3E}">
        <p14:creationId xmlns:p14="http://schemas.microsoft.com/office/powerpoint/2010/main" val="305330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E1736A49-6ABB-4FF9-81A6-F6FB26654A44}"/>
              </a:ext>
            </a:extLst>
          </p:cNvPr>
          <p:cNvSpPr>
            <a:spLocks noGrp="1"/>
          </p:cNvSpPr>
          <p:nvPr>
            <p:ph type="title"/>
          </p:nvPr>
        </p:nvSpPr>
        <p:spPr/>
        <p:txBody>
          <a:bodyPr>
            <a:normAutofit/>
          </a:bodyPr>
          <a:lstStyle/>
          <a:p>
            <a:r>
              <a:rPr lang="fr-FR" sz="2800" dirty="0"/>
              <a:t>Opérations courantes : Les affichages</a:t>
            </a:r>
            <a:endParaRPr lang="en-US" sz="2800" dirty="0"/>
          </a:p>
        </p:txBody>
      </p:sp>
      <p:sp>
        <p:nvSpPr>
          <p:cNvPr id="16" name="Rectangle 15">
            <a:extLst>
              <a:ext uri="{FF2B5EF4-FFF2-40B4-BE49-F238E27FC236}">
                <a16:creationId xmlns:a16="http://schemas.microsoft.com/office/drawing/2014/main" id="{46681C60-9527-4EA3-91D5-B75991405667}"/>
              </a:ext>
            </a:extLst>
          </p:cNvPr>
          <p:cNvSpPr/>
          <p:nvPr/>
        </p:nvSpPr>
        <p:spPr bwMode="auto">
          <a:xfrm>
            <a:off x="1116013" y="4941168"/>
            <a:ext cx="6675437" cy="1280160"/>
          </a:xfrm>
          <a:prstGeom prst="rect">
            <a:avLst/>
          </a:prstGeom>
          <a:gradFill flip="none" rotWithShape="1">
            <a:gsLst>
              <a:gs pos="0">
                <a:schemeClr val="tx1">
                  <a:lumMod val="40000"/>
                  <a:lumOff val="60000"/>
                  <a:alpha val="80000"/>
                </a:schemeClr>
              </a:gs>
              <a:gs pos="50000">
                <a:schemeClr val="tx1">
                  <a:lumMod val="20000"/>
                  <a:lumOff val="80000"/>
                  <a:alpha val="70000"/>
                </a:schemeClr>
              </a:gs>
              <a:gs pos="100000">
                <a:schemeClr val="bg1">
                  <a:alpha val="70000"/>
                </a:schemeClr>
              </a:gs>
            </a:gsLst>
            <a:lin ang="0" scaled="1"/>
            <a:tileRect/>
          </a:gradFill>
          <a:ln w="9525" cap="flat" cmpd="sng" algn="ctr">
            <a:noFill/>
            <a:prstDash val="solid"/>
            <a:round/>
            <a:headEnd type="none" w="med" len="med"/>
            <a:tailEnd type="none" w="med" len="med"/>
          </a:ln>
          <a:effectLst/>
        </p:spPr>
        <p:txBody>
          <a:bodyPr lIns="274320" tIns="0" rIns="0" bIns="0"/>
          <a:lstStyle/>
          <a:p>
            <a:pPr algn="l">
              <a:defRPr/>
            </a:pPr>
            <a:r>
              <a:rPr lang="fr-FR" sz="1200" b="1" dirty="0"/>
              <a:t>Bonnes pratiques :</a:t>
            </a:r>
          </a:p>
          <a:p>
            <a:pPr algn="l">
              <a:buFont typeface="Arial" pitchFamily="34" charset="0"/>
              <a:buChar char="•"/>
              <a:defRPr/>
            </a:pPr>
            <a:r>
              <a:rPr lang="fr-FR" sz="1200" dirty="0"/>
              <a:t> Les vues permettent d’afficher les éléments dans un ordre spécifique selon un certain regroupement. Ainsi, vous pouvez mettre en avant les éléments les plus récents. </a:t>
            </a:r>
          </a:p>
          <a:p>
            <a:pPr algn="l">
              <a:buFont typeface="Arial" pitchFamily="34" charset="0"/>
              <a:buChar char="•"/>
              <a:defRPr/>
            </a:pPr>
            <a:r>
              <a:rPr lang="fr-FR" sz="1200" dirty="0"/>
              <a:t> Avant de s’attaquer à la « vue », n’oubliez pas de créer vos colonnes pour pouvoir faire des regroupements.</a:t>
            </a:r>
          </a:p>
          <a:p>
            <a:pPr algn="l">
              <a:buFont typeface="Arial" pitchFamily="34" charset="0"/>
              <a:buChar char="•"/>
              <a:defRPr/>
            </a:pPr>
            <a:r>
              <a:rPr lang="fr-FR" sz="1200" dirty="0"/>
              <a:t>Il est à noter qu’une propriété n’apparait pas tant qu’un document n’a pas été affecté à cette dernière.</a:t>
            </a:r>
          </a:p>
        </p:txBody>
      </p:sp>
      <p:pic>
        <p:nvPicPr>
          <p:cNvPr id="17" name="Picture 4" descr="idea icon">
            <a:extLst>
              <a:ext uri="{FF2B5EF4-FFF2-40B4-BE49-F238E27FC236}">
                <a16:creationId xmlns:a16="http://schemas.microsoft.com/office/drawing/2014/main" id="{E6FDC099-DB5C-4546-97D0-C20B5D74AEC3}"/>
              </a:ext>
            </a:extLst>
          </p:cNvPr>
          <p:cNvPicPr>
            <a:picLocks noChangeAspect="1" noChangeArrowheads="1"/>
          </p:cNvPicPr>
          <p:nvPr/>
        </p:nvPicPr>
        <p:blipFill>
          <a:blip r:embed="rId2" cstate="print"/>
          <a:srcRect/>
          <a:stretch>
            <a:fillRect/>
          </a:stretch>
        </p:blipFill>
        <p:spPr bwMode="auto">
          <a:xfrm>
            <a:off x="684213" y="4941168"/>
            <a:ext cx="785812" cy="787400"/>
          </a:xfrm>
          <a:prstGeom prst="rect">
            <a:avLst/>
          </a:prstGeom>
          <a:noFill/>
          <a:ln w="9525">
            <a:noFill/>
            <a:miter lim="800000"/>
            <a:headEnd/>
            <a:tailEnd/>
          </a:ln>
        </p:spPr>
      </p:pic>
      <p:sp>
        <p:nvSpPr>
          <p:cNvPr id="18" name="Rectangle 17">
            <a:extLst>
              <a:ext uri="{FF2B5EF4-FFF2-40B4-BE49-F238E27FC236}">
                <a16:creationId xmlns:a16="http://schemas.microsoft.com/office/drawing/2014/main" id="{31581C16-B823-45E8-9B2E-83475F1A87AD}"/>
              </a:ext>
            </a:extLst>
          </p:cNvPr>
          <p:cNvSpPr/>
          <p:nvPr/>
        </p:nvSpPr>
        <p:spPr>
          <a:xfrm>
            <a:off x="3995936" y="2492896"/>
            <a:ext cx="607859" cy="923330"/>
          </a:xfrm>
          <a:prstGeom prst="rect">
            <a:avLst/>
          </a:prstGeom>
          <a:noFill/>
        </p:spPr>
        <p:txBody>
          <a:bodyPr wrap="square" lIns="91440" tIns="45720" rIns="91440" bIns="45720">
            <a:spAutoFit/>
          </a:bodyPr>
          <a:lstStyle/>
          <a:p>
            <a:pPr algn="ctr"/>
            <a:r>
              <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a:t>
            </a:r>
          </a:p>
        </p:txBody>
      </p:sp>
      <p:pic>
        <p:nvPicPr>
          <p:cNvPr id="19" name="Picture 3">
            <a:extLst>
              <a:ext uri="{FF2B5EF4-FFF2-40B4-BE49-F238E27FC236}">
                <a16:creationId xmlns:a16="http://schemas.microsoft.com/office/drawing/2014/main" id="{3D6028BD-A907-4802-88E2-203C8FF12EF1}"/>
              </a:ext>
            </a:extLst>
          </p:cNvPr>
          <p:cNvPicPr>
            <a:picLocks noChangeAspect="1" noChangeArrowheads="1"/>
          </p:cNvPicPr>
          <p:nvPr/>
        </p:nvPicPr>
        <p:blipFill>
          <a:blip r:embed="rId3" cstate="print"/>
          <a:srcRect/>
          <a:stretch>
            <a:fillRect/>
          </a:stretch>
        </p:blipFill>
        <p:spPr bwMode="auto">
          <a:xfrm>
            <a:off x="1115616" y="1484784"/>
            <a:ext cx="1474850" cy="1656184"/>
          </a:xfrm>
          <a:prstGeom prst="rect">
            <a:avLst/>
          </a:prstGeom>
          <a:noFill/>
          <a:ln w="9525">
            <a:noFill/>
            <a:miter lim="800000"/>
            <a:headEnd/>
            <a:tailEnd/>
          </a:ln>
        </p:spPr>
      </p:pic>
      <p:pic>
        <p:nvPicPr>
          <p:cNvPr id="20" name="Picture 4">
            <a:extLst>
              <a:ext uri="{FF2B5EF4-FFF2-40B4-BE49-F238E27FC236}">
                <a16:creationId xmlns:a16="http://schemas.microsoft.com/office/drawing/2014/main" id="{F8E6A68E-6548-4AF4-87F9-16C9430B3D6B}"/>
              </a:ext>
            </a:extLst>
          </p:cNvPr>
          <p:cNvPicPr>
            <a:picLocks noChangeAspect="1" noChangeArrowheads="1"/>
          </p:cNvPicPr>
          <p:nvPr/>
        </p:nvPicPr>
        <p:blipFill>
          <a:blip r:embed="rId4" cstate="print"/>
          <a:srcRect/>
          <a:stretch>
            <a:fillRect/>
          </a:stretch>
        </p:blipFill>
        <p:spPr bwMode="auto">
          <a:xfrm>
            <a:off x="5508104" y="1700808"/>
            <a:ext cx="2290148" cy="1152128"/>
          </a:xfrm>
          <a:prstGeom prst="rect">
            <a:avLst/>
          </a:prstGeom>
          <a:noFill/>
          <a:ln w="9525">
            <a:noFill/>
            <a:miter lim="800000"/>
            <a:headEnd/>
            <a:tailEnd/>
          </a:ln>
        </p:spPr>
      </p:pic>
      <p:pic>
        <p:nvPicPr>
          <p:cNvPr id="21" name="Picture 5">
            <a:extLst>
              <a:ext uri="{FF2B5EF4-FFF2-40B4-BE49-F238E27FC236}">
                <a16:creationId xmlns:a16="http://schemas.microsoft.com/office/drawing/2014/main" id="{DBCB136E-8608-419F-8DA8-6566576F62AB}"/>
              </a:ext>
            </a:extLst>
          </p:cNvPr>
          <p:cNvPicPr>
            <a:picLocks noChangeAspect="1" noChangeArrowheads="1"/>
          </p:cNvPicPr>
          <p:nvPr/>
        </p:nvPicPr>
        <p:blipFill>
          <a:blip r:embed="rId5" cstate="print"/>
          <a:srcRect/>
          <a:stretch>
            <a:fillRect/>
          </a:stretch>
        </p:blipFill>
        <p:spPr bwMode="auto">
          <a:xfrm>
            <a:off x="3995936" y="3501008"/>
            <a:ext cx="1165614" cy="1440160"/>
          </a:xfrm>
          <a:prstGeom prst="rect">
            <a:avLst/>
          </a:prstGeom>
          <a:noFill/>
          <a:ln w="9525">
            <a:noFill/>
            <a:miter lim="800000"/>
            <a:headEnd/>
            <a:tailEnd/>
          </a:ln>
        </p:spPr>
      </p:pic>
      <p:pic>
        <p:nvPicPr>
          <p:cNvPr id="22" name="Picture 6">
            <a:extLst>
              <a:ext uri="{FF2B5EF4-FFF2-40B4-BE49-F238E27FC236}">
                <a16:creationId xmlns:a16="http://schemas.microsoft.com/office/drawing/2014/main" id="{30D2BD73-1A7C-429A-9D83-E44F658BEA3C}"/>
              </a:ext>
            </a:extLst>
          </p:cNvPr>
          <p:cNvPicPr>
            <a:picLocks noChangeAspect="1" noChangeArrowheads="1"/>
          </p:cNvPicPr>
          <p:nvPr/>
        </p:nvPicPr>
        <p:blipFill>
          <a:blip r:embed="rId6" cstate="print"/>
          <a:srcRect/>
          <a:stretch>
            <a:fillRect/>
          </a:stretch>
        </p:blipFill>
        <p:spPr bwMode="auto">
          <a:xfrm>
            <a:off x="2123728" y="3068960"/>
            <a:ext cx="1091753" cy="1623914"/>
          </a:xfrm>
          <a:prstGeom prst="rect">
            <a:avLst/>
          </a:prstGeom>
          <a:noFill/>
          <a:ln w="9525">
            <a:noFill/>
            <a:miter lim="800000"/>
            <a:headEnd/>
            <a:tailEnd/>
          </a:ln>
        </p:spPr>
      </p:pic>
      <p:pic>
        <p:nvPicPr>
          <p:cNvPr id="23" name="Picture 7">
            <a:extLst>
              <a:ext uri="{FF2B5EF4-FFF2-40B4-BE49-F238E27FC236}">
                <a16:creationId xmlns:a16="http://schemas.microsoft.com/office/drawing/2014/main" id="{A06F256B-2AFA-48B6-9CFA-1EFFB1110ABF}"/>
              </a:ext>
            </a:extLst>
          </p:cNvPr>
          <p:cNvPicPr>
            <a:picLocks noChangeAspect="1" noChangeArrowheads="1"/>
          </p:cNvPicPr>
          <p:nvPr/>
        </p:nvPicPr>
        <p:blipFill>
          <a:blip r:embed="rId7" cstate="print"/>
          <a:srcRect/>
          <a:stretch>
            <a:fillRect/>
          </a:stretch>
        </p:blipFill>
        <p:spPr bwMode="auto">
          <a:xfrm>
            <a:off x="3635896" y="908720"/>
            <a:ext cx="1213759" cy="1454274"/>
          </a:xfrm>
          <a:prstGeom prst="rect">
            <a:avLst/>
          </a:prstGeom>
          <a:noFill/>
          <a:ln w="9525">
            <a:noFill/>
            <a:miter lim="800000"/>
            <a:headEnd/>
            <a:tailEnd/>
          </a:ln>
        </p:spPr>
      </p:pic>
      <p:pic>
        <p:nvPicPr>
          <p:cNvPr id="24" name="Picture 8">
            <a:extLst>
              <a:ext uri="{FF2B5EF4-FFF2-40B4-BE49-F238E27FC236}">
                <a16:creationId xmlns:a16="http://schemas.microsoft.com/office/drawing/2014/main" id="{D88EDC79-22CF-49DE-8B89-DDA26F46E665}"/>
              </a:ext>
            </a:extLst>
          </p:cNvPr>
          <p:cNvPicPr>
            <a:picLocks noChangeAspect="1" noChangeArrowheads="1"/>
          </p:cNvPicPr>
          <p:nvPr/>
        </p:nvPicPr>
        <p:blipFill>
          <a:blip r:embed="rId8" cstate="print"/>
          <a:srcRect/>
          <a:stretch>
            <a:fillRect/>
          </a:stretch>
        </p:blipFill>
        <p:spPr bwMode="auto">
          <a:xfrm>
            <a:off x="5508104" y="3212976"/>
            <a:ext cx="1872966" cy="1008112"/>
          </a:xfrm>
          <a:prstGeom prst="rect">
            <a:avLst/>
          </a:prstGeom>
          <a:noFill/>
          <a:ln w="9525">
            <a:noFill/>
            <a:miter lim="800000"/>
            <a:headEnd/>
            <a:tailEnd/>
          </a:ln>
        </p:spPr>
      </p:pic>
    </p:spTree>
    <p:extLst>
      <p:ext uri="{BB962C8B-B14F-4D97-AF65-F5344CB8AC3E}">
        <p14:creationId xmlns:p14="http://schemas.microsoft.com/office/powerpoint/2010/main" val="1926887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E1736A49-6ABB-4FF9-81A6-F6FB26654A44}"/>
              </a:ext>
            </a:extLst>
          </p:cNvPr>
          <p:cNvSpPr>
            <a:spLocks noGrp="1"/>
          </p:cNvSpPr>
          <p:nvPr>
            <p:ph type="title"/>
          </p:nvPr>
        </p:nvSpPr>
        <p:spPr/>
        <p:txBody>
          <a:bodyPr>
            <a:normAutofit/>
          </a:bodyPr>
          <a:lstStyle/>
          <a:p>
            <a:r>
              <a:rPr lang="fr-FR" sz="2800" dirty="0"/>
              <a:t>Opérations courantes : Les affichages</a:t>
            </a:r>
            <a:endParaRPr lang="en-US" sz="2800" dirty="0"/>
          </a:p>
        </p:txBody>
      </p:sp>
      <p:pic>
        <p:nvPicPr>
          <p:cNvPr id="12" name="Picture 5">
            <a:extLst>
              <a:ext uri="{FF2B5EF4-FFF2-40B4-BE49-F238E27FC236}">
                <a16:creationId xmlns:a16="http://schemas.microsoft.com/office/drawing/2014/main" id="{1119B361-C248-42E2-AFF5-6409FDD0F1F1}"/>
              </a:ext>
            </a:extLst>
          </p:cNvPr>
          <p:cNvPicPr>
            <a:picLocks noChangeAspect="1" noChangeArrowheads="1"/>
          </p:cNvPicPr>
          <p:nvPr/>
        </p:nvPicPr>
        <p:blipFill>
          <a:blip r:embed="rId2" cstate="print"/>
          <a:srcRect/>
          <a:stretch>
            <a:fillRect/>
          </a:stretch>
        </p:blipFill>
        <p:spPr bwMode="auto">
          <a:xfrm>
            <a:off x="1403647" y="3883874"/>
            <a:ext cx="2367923" cy="1273318"/>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4AB61A29-DE8D-492F-A2A5-D897178CF603}"/>
              </a:ext>
            </a:extLst>
          </p:cNvPr>
          <p:cNvSpPr/>
          <p:nvPr/>
        </p:nvSpPr>
        <p:spPr bwMode="auto">
          <a:xfrm>
            <a:off x="395536" y="836712"/>
            <a:ext cx="6675437" cy="182880"/>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alpha val="70000"/>
                </a:schemeClr>
              </a:gs>
            </a:gsLst>
            <a:lin ang="0" scaled="1"/>
            <a:tileRect/>
          </a:gradFill>
          <a:ln w="9525" cap="flat" cmpd="sng" algn="ctr">
            <a:noFill/>
            <a:prstDash val="solid"/>
            <a:round/>
            <a:headEnd type="none" w="med" len="med"/>
            <a:tailEnd type="none" w="med" len="med"/>
          </a:ln>
          <a:effectLst/>
        </p:spPr>
        <p:txBody>
          <a:bodyPr lIns="182880" tIns="0" rIns="0" bIns="0"/>
          <a:lstStyle/>
          <a:p>
            <a:pPr>
              <a:defRPr/>
            </a:pPr>
            <a:r>
              <a:rPr lang="fr-FR" sz="1200" dirty="0"/>
              <a:t>Modifier la vue par défaut de votre library ou liste</a:t>
            </a:r>
          </a:p>
        </p:txBody>
      </p:sp>
      <p:grpSp>
        <p:nvGrpSpPr>
          <p:cNvPr id="14" name="Group 22">
            <a:extLst>
              <a:ext uri="{FF2B5EF4-FFF2-40B4-BE49-F238E27FC236}">
                <a16:creationId xmlns:a16="http://schemas.microsoft.com/office/drawing/2014/main" id="{DE510607-151F-4D4C-BF9B-268D6A40C0F5}"/>
              </a:ext>
            </a:extLst>
          </p:cNvPr>
          <p:cNvGrpSpPr>
            <a:grpSpLocks/>
          </p:cNvGrpSpPr>
          <p:nvPr/>
        </p:nvGrpSpPr>
        <p:grpSpPr bwMode="auto">
          <a:xfrm>
            <a:off x="683568" y="1196752"/>
            <a:ext cx="2880320" cy="216024"/>
            <a:chOff x="2660928" y="1700808"/>
            <a:chExt cx="2213992" cy="182880"/>
          </a:xfrm>
        </p:grpSpPr>
        <p:sp>
          <p:nvSpPr>
            <p:cNvPr id="15" name="Rectangle 14">
              <a:extLst>
                <a:ext uri="{FF2B5EF4-FFF2-40B4-BE49-F238E27FC236}">
                  <a16:creationId xmlns:a16="http://schemas.microsoft.com/office/drawing/2014/main" id="{58B3B5C6-BA70-4352-8CEF-17454B24764B}"/>
                </a:ext>
              </a:extLst>
            </p:cNvPr>
            <p:cNvSpPr/>
            <p:nvPr/>
          </p:nvSpPr>
          <p:spPr bwMode="auto">
            <a:xfrm>
              <a:off x="2771800" y="1700808"/>
              <a:ext cx="2103120" cy="182880"/>
            </a:xfrm>
            <a:prstGeom prst="rect">
              <a:avLst/>
            </a:prstGeom>
            <a:solidFill>
              <a:schemeClr val="bg1"/>
            </a:solidFill>
            <a:ln w="9525" cap="flat" cmpd="sng" algn="ctr">
              <a:solidFill>
                <a:schemeClr val="bg1"/>
              </a:solidFill>
              <a:prstDash val="solid"/>
              <a:round/>
              <a:headEnd type="none" w="med" len="med"/>
              <a:tailEnd type="none" w="med" len="med"/>
            </a:ln>
            <a:effectLst>
              <a:glow rad="63500">
                <a:schemeClr val="accent4">
                  <a:satMod val="175000"/>
                  <a:alpha val="40000"/>
                </a:schemeClr>
              </a:glow>
              <a:outerShdw blurRad="50800" dist="38100" dir="2700000" algn="tl" rotWithShape="0">
                <a:prstClr val="black">
                  <a:alpha val="40000"/>
                </a:prstClr>
              </a:outerShdw>
            </a:effectLst>
          </p:spPr>
          <p:txBody>
            <a:bodyPr lIns="128016" tIns="0" rIns="45720" bIns="0" anchor="ctr"/>
            <a:lstStyle/>
            <a:p>
              <a:pPr>
                <a:defRPr/>
              </a:pPr>
              <a:r>
                <a:rPr lang="fr-FR" sz="1200" dirty="0"/>
                <a:t>Allez sur une library déjà créée</a:t>
              </a:r>
              <a:endParaRPr lang="en-US" sz="1200" dirty="0"/>
            </a:p>
          </p:txBody>
        </p:sp>
        <p:sp>
          <p:nvSpPr>
            <p:cNvPr id="25" name="Oval 16">
              <a:extLst>
                <a:ext uri="{FF2B5EF4-FFF2-40B4-BE49-F238E27FC236}">
                  <a16:creationId xmlns:a16="http://schemas.microsoft.com/office/drawing/2014/main" id="{A3D1031D-AE8A-4AFB-BC00-5DD3354B1505}"/>
                </a:ext>
              </a:extLst>
            </p:cNvPr>
            <p:cNvSpPr/>
            <p:nvPr/>
          </p:nvSpPr>
          <p:spPr bwMode="auto">
            <a:xfrm>
              <a:off x="2660928" y="1700808"/>
              <a:ext cx="182880" cy="182880"/>
            </a:xfrm>
            <a:prstGeom prst="ellipse">
              <a:avLst/>
            </a:prstGeom>
            <a:solidFill>
              <a:schemeClr val="tx1"/>
            </a:solidFill>
            <a:ln w="38100" cap="flat" cmpd="sng" algn="ctr">
              <a:solidFill>
                <a:schemeClr val="bg1"/>
              </a:solidFill>
              <a:prstDash val="solid"/>
              <a:round/>
              <a:headEnd type="none" w="med" len="med"/>
              <a:tailEnd type="none" w="med" len="med"/>
            </a:ln>
            <a:effectLst>
              <a:glow rad="63500">
                <a:schemeClr val="accent4">
                  <a:satMod val="175000"/>
                  <a:alpha val="40000"/>
                </a:schemeClr>
              </a:glow>
            </a:effectLst>
          </p:spPr>
          <p:txBody>
            <a:bodyPr wrap="none" lIns="0" tIns="0" rIns="0" bIns="0" anchor="ctr"/>
            <a:lstStyle/>
            <a:p>
              <a:pPr algn="ctr">
                <a:defRPr/>
              </a:pPr>
              <a:r>
                <a:rPr lang="fr-FR" sz="1200" dirty="0">
                  <a:solidFill>
                    <a:schemeClr val="bg1"/>
                  </a:solidFill>
                </a:rPr>
                <a:t>1</a:t>
              </a:r>
              <a:endParaRPr lang="en-US" sz="1200" dirty="0">
                <a:solidFill>
                  <a:schemeClr val="bg1"/>
                </a:solidFill>
              </a:endParaRPr>
            </a:p>
          </p:txBody>
        </p:sp>
      </p:grpSp>
      <p:pic>
        <p:nvPicPr>
          <p:cNvPr id="26" name="Picture 4" descr="academic, alumnus, baccalaureate, bachelor's, degree, diploma, done, education, exams, finished, got, graduate, graduation, learn, learned, learning, lessons, master, master's, pass, school, school-leaver, studying icon">
            <a:extLst>
              <a:ext uri="{FF2B5EF4-FFF2-40B4-BE49-F238E27FC236}">
                <a16:creationId xmlns:a16="http://schemas.microsoft.com/office/drawing/2014/main" id="{87C41465-79D0-4EEF-BFEA-41BADADEA9AC}"/>
              </a:ext>
            </a:extLst>
          </p:cNvPr>
          <p:cNvPicPr>
            <a:picLocks noChangeAspect="1" noChangeArrowheads="1"/>
          </p:cNvPicPr>
          <p:nvPr/>
        </p:nvPicPr>
        <p:blipFill>
          <a:blip r:embed="rId3" cstate="print"/>
          <a:srcRect/>
          <a:stretch>
            <a:fillRect/>
          </a:stretch>
        </p:blipFill>
        <p:spPr bwMode="auto">
          <a:xfrm>
            <a:off x="179512" y="764704"/>
            <a:ext cx="457200" cy="457200"/>
          </a:xfrm>
          <a:prstGeom prst="rect">
            <a:avLst/>
          </a:prstGeom>
          <a:noFill/>
        </p:spPr>
      </p:pic>
      <p:grpSp>
        <p:nvGrpSpPr>
          <p:cNvPr id="27" name="Group 22">
            <a:extLst>
              <a:ext uri="{FF2B5EF4-FFF2-40B4-BE49-F238E27FC236}">
                <a16:creationId xmlns:a16="http://schemas.microsoft.com/office/drawing/2014/main" id="{056DE2F7-794A-4A12-8EB1-BD806F27EB3A}"/>
              </a:ext>
            </a:extLst>
          </p:cNvPr>
          <p:cNvGrpSpPr>
            <a:grpSpLocks/>
          </p:cNvGrpSpPr>
          <p:nvPr/>
        </p:nvGrpSpPr>
        <p:grpSpPr bwMode="auto">
          <a:xfrm>
            <a:off x="1043608" y="1556792"/>
            <a:ext cx="5688643" cy="504056"/>
            <a:chOff x="2660925" y="1700808"/>
            <a:chExt cx="4844735" cy="243840"/>
          </a:xfrm>
        </p:grpSpPr>
        <p:sp>
          <p:nvSpPr>
            <p:cNvPr id="28" name="Rectangle 27">
              <a:extLst>
                <a:ext uri="{FF2B5EF4-FFF2-40B4-BE49-F238E27FC236}">
                  <a16:creationId xmlns:a16="http://schemas.microsoft.com/office/drawing/2014/main" id="{8195E027-1B44-4127-8005-3BDAEDDEAD70}"/>
                </a:ext>
              </a:extLst>
            </p:cNvPr>
            <p:cNvSpPr/>
            <p:nvPr/>
          </p:nvSpPr>
          <p:spPr bwMode="auto">
            <a:xfrm>
              <a:off x="2771801" y="1700808"/>
              <a:ext cx="4733859" cy="243840"/>
            </a:xfrm>
            <a:prstGeom prst="rect">
              <a:avLst/>
            </a:prstGeom>
            <a:solidFill>
              <a:schemeClr val="bg1"/>
            </a:solidFill>
            <a:ln w="9525" cap="flat" cmpd="sng" algn="ctr">
              <a:solidFill>
                <a:schemeClr val="bg1"/>
              </a:solidFill>
              <a:prstDash val="solid"/>
              <a:round/>
              <a:headEnd type="none" w="med" len="med"/>
              <a:tailEnd type="none" w="med" len="med"/>
            </a:ln>
            <a:effectLst>
              <a:glow rad="63500">
                <a:schemeClr val="accent4">
                  <a:satMod val="175000"/>
                  <a:alpha val="40000"/>
                </a:schemeClr>
              </a:glow>
              <a:outerShdw blurRad="50800" dist="38100" dir="2700000" algn="tl" rotWithShape="0">
                <a:prstClr val="black">
                  <a:alpha val="40000"/>
                </a:prstClr>
              </a:outerShdw>
            </a:effectLst>
          </p:spPr>
          <p:txBody>
            <a:bodyPr lIns="128016" tIns="0" rIns="45720" bIns="0" anchor="ctr"/>
            <a:lstStyle/>
            <a:p>
              <a:pPr>
                <a:defRPr/>
              </a:pPr>
              <a:r>
                <a:rPr lang="fr-FR" sz="1200" dirty="0"/>
                <a:t>Sélectionnez des documents /éléments pour faire apparaitre le ruban en haut</a:t>
              </a:r>
            </a:p>
            <a:p>
              <a:pPr>
                <a:defRPr/>
              </a:pPr>
              <a:r>
                <a:rPr lang="en-US" sz="1200" dirty="0"/>
                <a:t>Library / List &gt; Modify view </a:t>
              </a:r>
            </a:p>
          </p:txBody>
        </p:sp>
        <p:sp>
          <p:nvSpPr>
            <p:cNvPr id="29" name="Oval 19">
              <a:extLst>
                <a:ext uri="{FF2B5EF4-FFF2-40B4-BE49-F238E27FC236}">
                  <a16:creationId xmlns:a16="http://schemas.microsoft.com/office/drawing/2014/main" id="{F70F9245-A4DA-48D3-8B17-E6887DB89F43}"/>
                </a:ext>
              </a:extLst>
            </p:cNvPr>
            <p:cNvSpPr/>
            <p:nvPr/>
          </p:nvSpPr>
          <p:spPr bwMode="auto">
            <a:xfrm>
              <a:off x="2660925" y="1770477"/>
              <a:ext cx="183977" cy="113211"/>
            </a:xfrm>
            <a:prstGeom prst="ellipse">
              <a:avLst/>
            </a:prstGeom>
            <a:solidFill>
              <a:schemeClr val="tx1"/>
            </a:solidFill>
            <a:ln w="38100" cap="flat" cmpd="sng" algn="ctr">
              <a:solidFill>
                <a:schemeClr val="bg1"/>
              </a:solidFill>
              <a:prstDash val="solid"/>
              <a:round/>
              <a:headEnd type="none" w="med" len="med"/>
              <a:tailEnd type="none" w="med" len="med"/>
            </a:ln>
            <a:effectLst>
              <a:glow rad="63500">
                <a:schemeClr val="accent4">
                  <a:satMod val="175000"/>
                  <a:alpha val="40000"/>
                </a:schemeClr>
              </a:glow>
            </a:effectLst>
          </p:spPr>
          <p:txBody>
            <a:bodyPr wrap="none" lIns="0" tIns="0" rIns="0" bIns="0" anchor="ctr"/>
            <a:lstStyle/>
            <a:p>
              <a:pPr algn="ctr">
                <a:defRPr/>
              </a:pPr>
              <a:r>
                <a:rPr lang="fr-FR" sz="1200" dirty="0">
                  <a:solidFill>
                    <a:schemeClr val="bg1"/>
                  </a:solidFill>
                </a:rPr>
                <a:t>2</a:t>
              </a:r>
              <a:endParaRPr lang="en-US" sz="1200" dirty="0">
                <a:solidFill>
                  <a:schemeClr val="bg1"/>
                </a:solidFill>
              </a:endParaRPr>
            </a:p>
          </p:txBody>
        </p:sp>
      </p:grpSp>
      <p:sp>
        <p:nvSpPr>
          <p:cNvPr id="30" name="Rectangle 29">
            <a:extLst>
              <a:ext uri="{FF2B5EF4-FFF2-40B4-BE49-F238E27FC236}">
                <a16:creationId xmlns:a16="http://schemas.microsoft.com/office/drawing/2014/main" id="{A28B4334-0BEE-4A36-AEE7-F31DFFD88822}"/>
              </a:ext>
            </a:extLst>
          </p:cNvPr>
          <p:cNvSpPr/>
          <p:nvPr/>
        </p:nvSpPr>
        <p:spPr bwMode="auto">
          <a:xfrm>
            <a:off x="1115616" y="5229200"/>
            <a:ext cx="6675437" cy="936104"/>
          </a:xfrm>
          <a:prstGeom prst="rect">
            <a:avLst/>
          </a:prstGeom>
          <a:gradFill flip="none" rotWithShape="1">
            <a:gsLst>
              <a:gs pos="0">
                <a:schemeClr val="tx1">
                  <a:lumMod val="40000"/>
                  <a:lumOff val="60000"/>
                  <a:alpha val="80000"/>
                </a:schemeClr>
              </a:gs>
              <a:gs pos="50000">
                <a:schemeClr val="tx1">
                  <a:lumMod val="20000"/>
                  <a:lumOff val="80000"/>
                  <a:alpha val="70000"/>
                </a:schemeClr>
              </a:gs>
              <a:gs pos="100000">
                <a:schemeClr val="bg1">
                  <a:alpha val="70000"/>
                </a:schemeClr>
              </a:gs>
            </a:gsLst>
            <a:lin ang="0" scaled="1"/>
            <a:tileRect/>
          </a:gradFill>
          <a:ln w="9525" cap="flat" cmpd="sng" algn="ctr">
            <a:noFill/>
            <a:prstDash val="solid"/>
            <a:round/>
            <a:headEnd type="none" w="med" len="med"/>
            <a:tailEnd type="none" w="med" len="med"/>
          </a:ln>
          <a:effectLst/>
        </p:spPr>
        <p:txBody>
          <a:bodyPr lIns="274320" tIns="0" rIns="0" bIns="0"/>
          <a:lstStyle/>
          <a:p>
            <a:pPr algn="l">
              <a:defRPr/>
            </a:pPr>
            <a:r>
              <a:rPr lang="fr-FR" sz="1200" b="1" dirty="0"/>
              <a:t>Bonnes pratiques:</a:t>
            </a:r>
          </a:p>
          <a:p>
            <a:pPr algn="l">
              <a:buFont typeface="Arial" pitchFamily="34" charset="0"/>
              <a:buChar char="•"/>
              <a:defRPr/>
            </a:pPr>
            <a:r>
              <a:rPr lang="fr-FR" sz="1200" dirty="0"/>
              <a:t> L’affichage sur la page d’accueil et dans la library / liste peuvent être différentes. </a:t>
            </a:r>
          </a:p>
          <a:p>
            <a:pPr>
              <a:buFont typeface="Arial" pitchFamily="34" charset="0"/>
              <a:buChar char="•"/>
              <a:defRPr/>
            </a:pPr>
            <a:r>
              <a:rPr lang="fr-FR" sz="1200" dirty="0"/>
              <a:t> Essayer de limiter le nombre de colonnes à afficher pour éviter de scroller</a:t>
            </a:r>
          </a:p>
          <a:p>
            <a:pPr>
              <a:buFont typeface="Arial" pitchFamily="34" charset="0"/>
              <a:buChar char="•"/>
              <a:defRPr/>
            </a:pPr>
            <a:r>
              <a:rPr lang="fr-FR" sz="1200" dirty="0"/>
              <a:t> Vous pouvez spécifier le nombre d’éléments à afficher (Item </a:t>
            </a:r>
            <a:r>
              <a:rPr lang="fr-FR" sz="1200" dirty="0" err="1"/>
              <a:t>limit</a:t>
            </a:r>
            <a:r>
              <a:rPr lang="fr-FR" sz="1200" dirty="0"/>
              <a:t>). Par défaut, il est à 30.</a:t>
            </a:r>
          </a:p>
          <a:p>
            <a:pPr>
              <a:buFont typeface="Arial" pitchFamily="34" charset="0"/>
              <a:buChar char="•"/>
              <a:defRPr/>
            </a:pPr>
            <a:r>
              <a:rPr lang="fr-FR" sz="1200" dirty="0"/>
              <a:t>N’afficher pas plus de 100 éléments, sinon, vous ne pourrez pas sélectionner les items.</a:t>
            </a:r>
          </a:p>
          <a:p>
            <a:pPr algn="l">
              <a:buFont typeface="Arial" pitchFamily="34" charset="0"/>
              <a:buChar char="•"/>
              <a:defRPr/>
            </a:pPr>
            <a:endParaRPr lang="fr-FR" sz="1200" dirty="0"/>
          </a:p>
        </p:txBody>
      </p:sp>
      <p:pic>
        <p:nvPicPr>
          <p:cNvPr id="31" name="Picture 4" descr="idea icon">
            <a:extLst>
              <a:ext uri="{FF2B5EF4-FFF2-40B4-BE49-F238E27FC236}">
                <a16:creationId xmlns:a16="http://schemas.microsoft.com/office/drawing/2014/main" id="{55C06CB1-5ED0-41B9-80BF-4E506F4B5DD4}"/>
              </a:ext>
            </a:extLst>
          </p:cNvPr>
          <p:cNvPicPr>
            <a:picLocks noChangeAspect="1" noChangeArrowheads="1"/>
          </p:cNvPicPr>
          <p:nvPr/>
        </p:nvPicPr>
        <p:blipFill>
          <a:blip r:embed="rId4" cstate="print"/>
          <a:srcRect/>
          <a:stretch>
            <a:fillRect/>
          </a:stretch>
        </p:blipFill>
        <p:spPr bwMode="auto">
          <a:xfrm>
            <a:off x="684213" y="5161880"/>
            <a:ext cx="785812" cy="787400"/>
          </a:xfrm>
          <a:prstGeom prst="rect">
            <a:avLst/>
          </a:prstGeom>
          <a:noFill/>
          <a:ln w="9525">
            <a:noFill/>
            <a:miter lim="800000"/>
            <a:headEnd/>
            <a:tailEnd/>
          </a:ln>
        </p:spPr>
      </p:pic>
      <p:sp>
        <p:nvSpPr>
          <p:cNvPr id="32" name="Rectangle 31">
            <a:extLst>
              <a:ext uri="{FF2B5EF4-FFF2-40B4-BE49-F238E27FC236}">
                <a16:creationId xmlns:a16="http://schemas.microsoft.com/office/drawing/2014/main" id="{B85E3029-BF28-4EEE-81BB-2B132CEE1E04}"/>
              </a:ext>
            </a:extLst>
          </p:cNvPr>
          <p:cNvSpPr/>
          <p:nvPr/>
        </p:nvSpPr>
        <p:spPr bwMode="auto">
          <a:xfrm>
            <a:off x="1475656" y="4077071"/>
            <a:ext cx="490964" cy="997020"/>
          </a:xfrm>
          <a:prstGeom prst="rect">
            <a:avLst/>
          </a:prstGeom>
          <a:noFill/>
          <a:ln w="2222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cs typeface="Arial" charset="0"/>
            </a:endParaRPr>
          </a:p>
        </p:txBody>
      </p:sp>
      <p:pic>
        <p:nvPicPr>
          <p:cNvPr id="33" name="Picture 4">
            <a:extLst>
              <a:ext uri="{FF2B5EF4-FFF2-40B4-BE49-F238E27FC236}">
                <a16:creationId xmlns:a16="http://schemas.microsoft.com/office/drawing/2014/main" id="{CA009BDD-F24D-47F3-84C6-74DB6736D30C}"/>
              </a:ext>
            </a:extLst>
          </p:cNvPr>
          <p:cNvPicPr>
            <a:picLocks noChangeAspect="1" noChangeArrowheads="1"/>
          </p:cNvPicPr>
          <p:nvPr/>
        </p:nvPicPr>
        <p:blipFill>
          <a:blip r:embed="rId5" cstate="print"/>
          <a:srcRect/>
          <a:stretch>
            <a:fillRect/>
          </a:stretch>
        </p:blipFill>
        <p:spPr bwMode="auto">
          <a:xfrm>
            <a:off x="3995936" y="3789040"/>
            <a:ext cx="1370902" cy="1327381"/>
          </a:xfrm>
          <a:prstGeom prst="rect">
            <a:avLst/>
          </a:prstGeom>
          <a:ln>
            <a:noFill/>
          </a:ln>
          <a:effectLst>
            <a:outerShdw blurRad="292100" dist="139700" dir="2700000" algn="tl" rotWithShape="0">
              <a:srgbClr val="333333">
                <a:alpha val="65000"/>
              </a:srgbClr>
            </a:outerShdw>
          </a:effectLst>
        </p:spPr>
      </p:pic>
      <p:sp>
        <p:nvSpPr>
          <p:cNvPr id="34" name="Rectangle 33">
            <a:extLst>
              <a:ext uri="{FF2B5EF4-FFF2-40B4-BE49-F238E27FC236}">
                <a16:creationId xmlns:a16="http://schemas.microsoft.com/office/drawing/2014/main" id="{DFA14066-013C-454C-8DAE-4B360668A737}"/>
              </a:ext>
            </a:extLst>
          </p:cNvPr>
          <p:cNvSpPr/>
          <p:nvPr/>
        </p:nvSpPr>
        <p:spPr bwMode="auto">
          <a:xfrm>
            <a:off x="4355976" y="4077072"/>
            <a:ext cx="517148" cy="992486"/>
          </a:xfrm>
          <a:prstGeom prst="rect">
            <a:avLst/>
          </a:prstGeom>
          <a:noFill/>
          <a:ln w="2222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cs typeface="Arial" charset="0"/>
            </a:endParaRPr>
          </a:p>
        </p:txBody>
      </p:sp>
      <p:grpSp>
        <p:nvGrpSpPr>
          <p:cNvPr id="35" name="Group 22">
            <a:extLst>
              <a:ext uri="{FF2B5EF4-FFF2-40B4-BE49-F238E27FC236}">
                <a16:creationId xmlns:a16="http://schemas.microsoft.com/office/drawing/2014/main" id="{A4E5B4B9-CE77-405F-A768-0782A87EBD40}"/>
              </a:ext>
            </a:extLst>
          </p:cNvPr>
          <p:cNvGrpSpPr>
            <a:grpSpLocks/>
          </p:cNvGrpSpPr>
          <p:nvPr/>
        </p:nvGrpSpPr>
        <p:grpSpPr bwMode="auto">
          <a:xfrm>
            <a:off x="1043608" y="3284984"/>
            <a:ext cx="5472606" cy="216024"/>
            <a:chOff x="2660925" y="1700808"/>
            <a:chExt cx="4660747" cy="182880"/>
          </a:xfrm>
        </p:grpSpPr>
        <p:sp>
          <p:nvSpPr>
            <p:cNvPr id="36" name="Rectangle 35">
              <a:extLst>
                <a:ext uri="{FF2B5EF4-FFF2-40B4-BE49-F238E27FC236}">
                  <a16:creationId xmlns:a16="http://schemas.microsoft.com/office/drawing/2014/main" id="{EC95251F-4C92-4DDC-9A39-81B851493005}"/>
                </a:ext>
              </a:extLst>
            </p:cNvPr>
            <p:cNvSpPr/>
            <p:nvPr/>
          </p:nvSpPr>
          <p:spPr bwMode="auto">
            <a:xfrm>
              <a:off x="2771801" y="1700808"/>
              <a:ext cx="4549871" cy="182880"/>
            </a:xfrm>
            <a:prstGeom prst="rect">
              <a:avLst/>
            </a:prstGeom>
            <a:solidFill>
              <a:schemeClr val="bg1"/>
            </a:solidFill>
            <a:ln w="9525" cap="flat" cmpd="sng" algn="ctr">
              <a:solidFill>
                <a:schemeClr val="bg1"/>
              </a:solidFill>
              <a:prstDash val="solid"/>
              <a:round/>
              <a:headEnd type="none" w="med" len="med"/>
              <a:tailEnd type="none" w="med" len="med"/>
            </a:ln>
            <a:effectLst>
              <a:glow rad="63500">
                <a:schemeClr val="accent4">
                  <a:satMod val="175000"/>
                  <a:alpha val="40000"/>
                </a:schemeClr>
              </a:glow>
              <a:outerShdw blurRad="50800" dist="38100" dir="2700000" algn="tl" rotWithShape="0">
                <a:prstClr val="black">
                  <a:alpha val="40000"/>
                </a:prstClr>
              </a:outerShdw>
            </a:effectLst>
          </p:spPr>
          <p:txBody>
            <a:bodyPr lIns="128016" tIns="0" rIns="45720" bIns="0" anchor="ctr"/>
            <a:lstStyle/>
            <a:p>
              <a:pPr>
                <a:defRPr/>
              </a:pPr>
              <a:r>
                <a:rPr lang="fr-FR" sz="1200" dirty="0"/>
                <a:t> Choisissez les colonnes et l’ordre dans lequel vous souhaitez les afficher</a:t>
              </a:r>
            </a:p>
          </p:txBody>
        </p:sp>
        <p:sp>
          <p:nvSpPr>
            <p:cNvPr id="37" name="Oval 26">
              <a:extLst>
                <a:ext uri="{FF2B5EF4-FFF2-40B4-BE49-F238E27FC236}">
                  <a16:creationId xmlns:a16="http://schemas.microsoft.com/office/drawing/2014/main" id="{CC4BC55B-1FA0-407E-9FA2-95127A962CA6}"/>
                </a:ext>
              </a:extLst>
            </p:cNvPr>
            <p:cNvSpPr/>
            <p:nvPr/>
          </p:nvSpPr>
          <p:spPr bwMode="auto">
            <a:xfrm>
              <a:off x="2660925" y="1700808"/>
              <a:ext cx="182880" cy="182880"/>
            </a:xfrm>
            <a:prstGeom prst="ellipse">
              <a:avLst/>
            </a:prstGeom>
            <a:solidFill>
              <a:schemeClr val="tx1"/>
            </a:solidFill>
            <a:ln w="38100" cap="flat" cmpd="sng" algn="ctr">
              <a:solidFill>
                <a:schemeClr val="bg1"/>
              </a:solidFill>
              <a:prstDash val="solid"/>
              <a:round/>
              <a:headEnd type="none" w="med" len="med"/>
              <a:tailEnd type="none" w="med" len="med"/>
            </a:ln>
            <a:effectLst>
              <a:glow rad="63500">
                <a:schemeClr val="accent4">
                  <a:satMod val="175000"/>
                  <a:alpha val="40000"/>
                </a:schemeClr>
              </a:glow>
            </a:effectLst>
          </p:spPr>
          <p:txBody>
            <a:bodyPr wrap="none" lIns="0" tIns="0" rIns="0" bIns="0" anchor="ctr"/>
            <a:lstStyle/>
            <a:p>
              <a:pPr algn="ctr">
                <a:defRPr/>
              </a:pPr>
              <a:r>
                <a:rPr lang="fr-FR" sz="1200">
                  <a:solidFill>
                    <a:schemeClr val="bg1"/>
                  </a:solidFill>
                </a:rPr>
                <a:t>3</a:t>
              </a:r>
            </a:p>
          </p:txBody>
        </p:sp>
      </p:grpSp>
      <p:pic>
        <p:nvPicPr>
          <p:cNvPr id="38" name="Picture 2">
            <a:extLst>
              <a:ext uri="{FF2B5EF4-FFF2-40B4-BE49-F238E27FC236}">
                <a16:creationId xmlns:a16="http://schemas.microsoft.com/office/drawing/2014/main" id="{6E8BF18E-EB3A-46A4-B81A-B284176BB637}"/>
              </a:ext>
            </a:extLst>
          </p:cNvPr>
          <p:cNvPicPr>
            <a:picLocks noChangeAspect="1" noChangeArrowheads="1"/>
          </p:cNvPicPr>
          <p:nvPr/>
        </p:nvPicPr>
        <p:blipFill>
          <a:blip r:embed="rId6" cstate="print"/>
          <a:srcRect/>
          <a:stretch>
            <a:fillRect/>
          </a:stretch>
        </p:blipFill>
        <p:spPr bwMode="auto">
          <a:xfrm>
            <a:off x="1331640" y="2204864"/>
            <a:ext cx="1656184" cy="835689"/>
          </a:xfrm>
          <a:prstGeom prst="rect">
            <a:avLst/>
          </a:prstGeom>
          <a:noFill/>
          <a:ln w="9525">
            <a:noFill/>
            <a:miter lim="800000"/>
            <a:headEnd/>
            <a:tailEnd/>
          </a:ln>
        </p:spPr>
      </p:pic>
      <p:sp>
        <p:nvSpPr>
          <p:cNvPr id="39" name="Rectangle 38">
            <a:extLst>
              <a:ext uri="{FF2B5EF4-FFF2-40B4-BE49-F238E27FC236}">
                <a16:creationId xmlns:a16="http://schemas.microsoft.com/office/drawing/2014/main" id="{EA2BB15D-934E-4848-A0E4-A3029BEDE223}"/>
              </a:ext>
            </a:extLst>
          </p:cNvPr>
          <p:cNvSpPr/>
          <p:nvPr/>
        </p:nvSpPr>
        <p:spPr bwMode="auto">
          <a:xfrm>
            <a:off x="2267744" y="2420888"/>
            <a:ext cx="720080" cy="216024"/>
          </a:xfrm>
          <a:prstGeom prst="rect">
            <a:avLst/>
          </a:prstGeom>
          <a:noFill/>
          <a:ln w="2222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cs typeface="Arial" charset="0"/>
            </a:endParaRPr>
          </a:p>
        </p:txBody>
      </p:sp>
    </p:spTree>
    <p:extLst>
      <p:ext uri="{BB962C8B-B14F-4D97-AF65-F5344CB8AC3E}">
        <p14:creationId xmlns:p14="http://schemas.microsoft.com/office/powerpoint/2010/main" val="2063712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Agenda</a:t>
            </a:r>
          </a:p>
        </p:txBody>
      </p:sp>
      <p:sp>
        <p:nvSpPr>
          <p:cNvPr id="15" name="Espace réservé du contenu 14">
            <a:extLst>
              <a:ext uri="{FF2B5EF4-FFF2-40B4-BE49-F238E27FC236}">
                <a16:creationId xmlns:a16="http://schemas.microsoft.com/office/drawing/2014/main" id="{808A8C43-3FFF-4AEE-810B-90BD21894824}"/>
              </a:ext>
            </a:extLst>
          </p:cNvPr>
          <p:cNvSpPr>
            <a:spLocks noGrp="1"/>
          </p:cNvSpPr>
          <p:nvPr>
            <p:ph idx="1"/>
          </p:nvPr>
        </p:nvSpPr>
        <p:spPr/>
        <p:txBody>
          <a:bodyPr>
            <a:normAutofit fontScale="55000" lnSpcReduction="20000"/>
          </a:bodyPr>
          <a:lstStyle/>
          <a:p>
            <a:r>
              <a:rPr lang="fr-FR" dirty="0"/>
              <a:t>14h00 à 14h30 : Présentation VALO et Office 365</a:t>
            </a:r>
          </a:p>
          <a:p>
            <a:endParaRPr lang="fr-FR" dirty="0"/>
          </a:p>
          <a:p>
            <a:r>
              <a:rPr lang="fr-FR" dirty="0"/>
              <a:t>14h30 à 15h00 : L’architecture VALO dans Azure</a:t>
            </a:r>
          </a:p>
          <a:p>
            <a:endParaRPr lang="fr-FR" dirty="0"/>
          </a:p>
          <a:p>
            <a:r>
              <a:rPr lang="fr-FR" dirty="0"/>
              <a:t>15h00 à 15h30 : Présentation de la page </a:t>
            </a:r>
            <a:r>
              <a:rPr lang="fr-FR" dirty="0" err="1"/>
              <a:t>TeamWork</a:t>
            </a:r>
            <a:r>
              <a:rPr lang="fr-FR" dirty="0"/>
              <a:t> (Contexte OPEN)</a:t>
            </a:r>
          </a:p>
          <a:p>
            <a:endParaRPr lang="fr-FR" dirty="0"/>
          </a:p>
          <a:p>
            <a:r>
              <a:rPr lang="fr-FR" dirty="0"/>
              <a:t>15h30 à 16h00 : Opérations courantes sur l’intranet</a:t>
            </a:r>
          </a:p>
          <a:p>
            <a:endParaRPr lang="fr-FR" dirty="0"/>
          </a:p>
          <a:p>
            <a:r>
              <a:rPr lang="fr-FR" dirty="0"/>
              <a:t>16h00 à 16h15 : Pause</a:t>
            </a:r>
          </a:p>
          <a:p>
            <a:endParaRPr lang="fr-FR" dirty="0"/>
          </a:p>
          <a:p>
            <a:r>
              <a:rPr lang="fr-FR" dirty="0"/>
              <a:t>16h15 à 16h30 : Présentation des scripts</a:t>
            </a:r>
          </a:p>
          <a:p>
            <a:endParaRPr lang="fr-FR" dirty="0"/>
          </a:p>
          <a:p>
            <a:r>
              <a:rPr lang="fr-FR" dirty="0"/>
              <a:t>16h30 à 17h30 : Travaux pratiques : Exercices </a:t>
            </a:r>
          </a:p>
          <a:p>
            <a:endParaRPr lang="fr-FR" dirty="0"/>
          </a:p>
          <a:p>
            <a:r>
              <a:rPr lang="fr-FR" dirty="0"/>
              <a:t>17h30 à 18h00 : Questions/Réponses sur l’administration Office 365 vs VALO</a:t>
            </a:r>
          </a:p>
          <a:p>
            <a:endParaRPr lang="en-US" dirty="0"/>
          </a:p>
        </p:txBody>
      </p:sp>
    </p:spTree>
    <p:extLst>
      <p:ext uri="{BB962C8B-B14F-4D97-AF65-F5344CB8AC3E}">
        <p14:creationId xmlns:p14="http://schemas.microsoft.com/office/powerpoint/2010/main" val="301764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E1736A49-6ABB-4FF9-81A6-F6FB26654A44}"/>
              </a:ext>
            </a:extLst>
          </p:cNvPr>
          <p:cNvSpPr>
            <a:spLocks noGrp="1"/>
          </p:cNvSpPr>
          <p:nvPr>
            <p:ph type="title"/>
          </p:nvPr>
        </p:nvSpPr>
        <p:spPr/>
        <p:txBody>
          <a:bodyPr>
            <a:normAutofit/>
          </a:bodyPr>
          <a:lstStyle/>
          <a:p>
            <a:r>
              <a:rPr lang="fr-FR" sz="2800" dirty="0"/>
              <a:t>Opérations courantes : Navigation</a:t>
            </a:r>
            <a:endParaRPr lang="en-US" sz="2800" dirty="0"/>
          </a:p>
        </p:txBody>
      </p:sp>
      <p:sp>
        <p:nvSpPr>
          <p:cNvPr id="22" name="Rectangle 21">
            <a:extLst>
              <a:ext uri="{FF2B5EF4-FFF2-40B4-BE49-F238E27FC236}">
                <a16:creationId xmlns:a16="http://schemas.microsoft.com/office/drawing/2014/main" id="{7A17CF21-68B8-4F86-87B0-1FF06283464E}"/>
              </a:ext>
            </a:extLst>
          </p:cNvPr>
          <p:cNvSpPr/>
          <p:nvPr/>
        </p:nvSpPr>
        <p:spPr bwMode="auto">
          <a:xfrm>
            <a:off x="1116013" y="5012952"/>
            <a:ext cx="6675437" cy="961720"/>
          </a:xfrm>
          <a:prstGeom prst="rect">
            <a:avLst/>
          </a:prstGeom>
          <a:gradFill flip="none" rotWithShape="1">
            <a:gsLst>
              <a:gs pos="0">
                <a:schemeClr val="tx1">
                  <a:lumMod val="40000"/>
                  <a:lumOff val="60000"/>
                  <a:alpha val="80000"/>
                </a:schemeClr>
              </a:gs>
              <a:gs pos="50000">
                <a:schemeClr val="tx1">
                  <a:lumMod val="20000"/>
                  <a:lumOff val="80000"/>
                  <a:alpha val="70000"/>
                </a:schemeClr>
              </a:gs>
              <a:gs pos="100000">
                <a:schemeClr val="bg1">
                  <a:alpha val="70000"/>
                </a:schemeClr>
              </a:gs>
            </a:gsLst>
            <a:lin ang="0" scaled="1"/>
            <a:tileRect/>
          </a:gradFill>
          <a:ln w="9525" cap="flat" cmpd="sng" algn="ctr">
            <a:noFill/>
            <a:prstDash val="solid"/>
            <a:round/>
            <a:headEnd type="none" w="med" len="med"/>
            <a:tailEnd type="none" w="med" len="med"/>
          </a:ln>
          <a:effectLst/>
        </p:spPr>
        <p:txBody>
          <a:bodyPr lIns="274320" tIns="0" rIns="0" bIns="0"/>
          <a:lstStyle/>
          <a:p>
            <a:pPr algn="l">
              <a:defRPr/>
            </a:pPr>
            <a:r>
              <a:rPr lang="fr-FR" sz="1200" b="1" dirty="0"/>
              <a:t>Bonnes pratiques :</a:t>
            </a:r>
          </a:p>
          <a:p>
            <a:pPr algn="l">
              <a:buFont typeface="Arial" pitchFamily="34" charset="0"/>
              <a:buChar char="•"/>
              <a:defRPr/>
            </a:pPr>
            <a:r>
              <a:rPr lang="fr-FR" sz="1200" dirty="0"/>
              <a:t> Ne mettez en avant sur la navigation que l’essentiel !</a:t>
            </a:r>
          </a:p>
          <a:p>
            <a:pPr algn="l">
              <a:buFont typeface="Arial" pitchFamily="34" charset="0"/>
              <a:buChar char="•"/>
              <a:defRPr/>
            </a:pPr>
            <a:r>
              <a:rPr lang="fr-FR" sz="1200" dirty="0"/>
              <a:t> Donner des titres si possible courts </a:t>
            </a:r>
          </a:p>
          <a:p>
            <a:pPr algn="l">
              <a:buFont typeface="Arial" pitchFamily="34" charset="0"/>
              <a:buChar char="•"/>
              <a:defRPr/>
            </a:pPr>
            <a:r>
              <a:rPr lang="fr-FR" sz="1200" dirty="0"/>
              <a:t> Vérifier les liens avant de mettre à disposition l’espace.</a:t>
            </a:r>
          </a:p>
          <a:p>
            <a:pPr algn="l">
              <a:buFont typeface="Arial" pitchFamily="34" charset="0"/>
              <a:buChar char="•"/>
              <a:defRPr/>
            </a:pPr>
            <a:r>
              <a:rPr lang="fr-FR" sz="1200" dirty="0"/>
              <a:t>Les liens sont personnalisés avec des audiences</a:t>
            </a:r>
          </a:p>
        </p:txBody>
      </p:sp>
      <p:pic>
        <p:nvPicPr>
          <p:cNvPr id="23" name="Picture 4" descr="idea icon">
            <a:extLst>
              <a:ext uri="{FF2B5EF4-FFF2-40B4-BE49-F238E27FC236}">
                <a16:creationId xmlns:a16="http://schemas.microsoft.com/office/drawing/2014/main" id="{76AA0CC8-1BD7-4297-8123-B6844E7D45C1}"/>
              </a:ext>
            </a:extLst>
          </p:cNvPr>
          <p:cNvPicPr>
            <a:picLocks noChangeAspect="1" noChangeArrowheads="1"/>
          </p:cNvPicPr>
          <p:nvPr/>
        </p:nvPicPr>
        <p:blipFill>
          <a:blip r:embed="rId2" cstate="print"/>
          <a:srcRect/>
          <a:stretch>
            <a:fillRect/>
          </a:stretch>
        </p:blipFill>
        <p:spPr bwMode="auto">
          <a:xfrm>
            <a:off x="684213" y="4941168"/>
            <a:ext cx="785812" cy="787400"/>
          </a:xfrm>
          <a:prstGeom prst="rect">
            <a:avLst/>
          </a:prstGeom>
          <a:noFill/>
          <a:ln w="9525">
            <a:noFill/>
            <a:miter lim="800000"/>
            <a:headEnd/>
            <a:tailEnd/>
          </a:ln>
        </p:spPr>
      </p:pic>
      <p:pic>
        <p:nvPicPr>
          <p:cNvPr id="3" name="Image 2">
            <a:extLst>
              <a:ext uri="{FF2B5EF4-FFF2-40B4-BE49-F238E27FC236}">
                <a16:creationId xmlns:a16="http://schemas.microsoft.com/office/drawing/2014/main" id="{8D9095D5-FCEF-408E-A1FA-93EE3CC62761}"/>
              </a:ext>
            </a:extLst>
          </p:cNvPr>
          <p:cNvPicPr>
            <a:picLocks noChangeAspect="1"/>
          </p:cNvPicPr>
          <p:nvPr/>
        </p:nvPicPr>
        <p:blipFill>
          <a:blip r:embed="rId3"/>
          <a:stretch>
            <a:fillRect/>
          </a:stretch>
        </p:blipFill>
        <p:spPr>
          <a:xfrm>
            <a:off x="1751628" y="997096"/>
            <a:ext cx="7800975" cy="3781425"/>
          </a:xfrm>
          <a:prstGeom prst="rect">
            <a:avLst/>
          </a:prstGeom>
        </p:spPr>
      </p:pic>
    </p:spTree>
    <p:extLst>
      <p:ext uri="{BB962C8B-B14F-4D97-AF65-F5344CB8AC3E}">
        <p14:creationId xmlns:p14="http://schemas.microsoft.com/office/powerpoint/2010/main" val="2078777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E1736A49-6ABB-4FF9-81A6-F6FB26654A44}"/>
              </a:ext>
            </a:extLst>
          </p:cNvPr>
          <p:cNvSpPr>
            <a:spLocks noGrp="1"/>
          </p:cNvSpPr>
          <p:nvPr>
            <p:ph type="title"/>
          </p:nvPr>
        </p:nvSpPr>
        <p:spPr/>
        <p:txBody>
          <a:bodyPr>
            <a:normAutofit/>
          </a:bodyPr>
          <a:lstStyle/>
          <a:p>
            <a:r>
              <a:rPr lang="fr-FR" sz="2800" dirty="0"/>
              <a:t>Opérations courantes : Navigation</a:t>
            </a:r>
            <a:endParaRPr lang="en-US" sz="2800" dirty="0"/>
          </a:p>
        </p:txBody>
      </p:sp>
      <p:grpSp>
        <p:nvGrpSpPr>
          <p:cNvPr id="6" name="Group 22">
            <a:extLst>
              <a:ext uri="{FF2B5EF4-FFF2-40B4-BE49-F238E27FC236}">
                <a16:creationId xmlns:a16="http://schemas.microsoft.com/office/drawing/2014/main" id="{5F67B377-1397-4069-82FC-35A32E87178D}"/>
              </a:ext>
            </a:extLst>
          </p:cNvPr>
          <p:cNvGrpSpPr>
            <a:grpSpLocks/>
          </p:cNvGrpSpPr>
          <p:nvPr/>
        </p:nvGrpSpPr>
        <p:grpSpPr bwMode="auto">
          <a:xfrm>
            <a:off x="683568" y="1124742"/>
            <a:ext cx="4032448" cy="228604"/>
            <a:chOff x="2660928" y="1700808"/>
            <a:chExt cx="3099589" cy="193530"/>
          </a:xfrm>
        </p:grpSpPr>
        <p:sp>
          <p:nvSpPr>
            <p:cNvPr id="7" name="Rectangle 6">
              <a:extLst>
                <a:ext uri="{FF2B5EF4-FFF2-40B4-BE49-F238E27FC236}">
                  <a16:creationId xmlns:a16="http://schemas.microsoft.com/office/drawing/2014/main" id="{8B6FE5AF-52D3-47FA-BB85-454E19C8F129}"/>
                </a:ext>
              </a:extLst>
            </p:cNvPr>
            <p:cNvSpPr/>
            <p:nvPr/>
          </p:nvSpPr>
          <p:spPr bwMode="auto">
            <a:xfrm>
              <a:off x="2771800" y="1700808"/>
              <a:ext cx="2988717" cy="182880"/>
            </a:xfrm>
            <a:prstGeom prst="rect">
              <a:avLst/>
            </a:prstGeom>
            <a:solidFill>
              <a:schemeClr val="bg1"/>
            </a:solidFill>
            <a:ln w="9525" cap="flat" cmpd="sng" algn="ctr">
              <a:solidFill>
                <a:schemeClr val="bg1"/>
              </a:solidFill>
              <a:prstDash val="solid"/>
              <a:round/>
              <a:headEnd type="none" w="med" len="med"/>
              <a:tailEnd type="none" w="med" len="med"/>
            </a:ln>
            <a:effectLst>
              <a:glow rad="63500">
                <a:schemeClr val="accent4">
                  <a:satMod val="175000"/>
                  <a:alpha val="40000"/>
                </a:schemeClr>
              </a:glow>
              <a:outerShdw blurRad="50800" dist="38100" dir="2700000" algn="tl" rotWithShape="0">
                <a:prstClr val="black">
                  <a:alpha val="40000"/>
                </a:prstClr>
              </a:outerShdw>
            </a:effectLst>
          </p:spPr>
          <p:txBody>
            <a:bodyPr lIns="128016" tIns="0" rIns="45720" bIns="0" anchor="ctr"/>
            <a:lstStyle/>
            <a:p>
              <a:pPr>
                <a:defRPr/>
              </a:pPr>
              <a:r>
                <a:rPr lang="fr-FR" sz="1200" dirty="0"/>
                <a:t>Positionnez-vous sur la page d’accueil de votre site</a:t>
              </a:r>
              <a:endParaRPr lang="en-US" sz="1200" dirty="0"/>
            </a:p>
          </p:txBody>
        </p:sp>
        <p:sp>
          <p:nvSpPr>
            <p:cNvPr id="8" name="Oval 42">
              <a:extLst>
                <a:ext uri="{FF2B5EF4-FFF2-40B4-BE49-F238E27FC236}">
                  <a16:creationId xmlns:a16="http://schemas.microsoft.com/office/drawing/2014/main" id="{BEB23E7A-8236-45C3-8D6C-3F29015E0CD6}"/>
                </a:ext>
              </a:extLst>
            </p:cNvPr>
            <p:cNvSpPr>
              <a:spLocks noChangeAspect="1"/>
            </p:cNvSpPr>
            <p:nvPr/>
          </p:nvSpPr>
          <p:spPr bwMode="auto">
            <a:xfrm>
              <a:off x="2660928" y="1700811"/>
              <a:ext cx="175716" cy="193527"/>
            </a:xfrm>
            <a:prstGeom prst="ellipse">
              <a:avLst/>
            </a:prstGeom>
            <a:solidFill>
              <a:schemeClr val="tx1"/>
            </a:solidFill>
            <a:ln w="38100" cap="flat" cmpd="sng" algn="ctr">
              <a:solidFill>
                <a:schemeClr val="bg1"/>
              </a:solidFill>
              <a:prstDash val="solid"/>
              <a:round/>
              <a:headEnd type="none" w="med" len="med"/>
              <a:tailEnd type="none" w="med" len="med"/>
            </a:ln>
            <a:effectLst>
              <a:glow rad="63500">
                <a:schemeClr val="accent4">
                  <a:satMod val="175000"/>
                  <a:alpha val="40000"/>
                </a:schemeClr>
              </a:glow>
            </a:effectLst>
          </p:spPr>
          <p:txBody>
            <a:bodyPr wrap="none" lIns="0" tIns="0" rIns="0" bIns="0" anchor="ctr"/>
            <a:lstStyle/>
            <a:p>
              <a:pPr algn="ctr">
                <a:defRPr/>
              </a:pPr>
              <a:r>
                <a:rPr lang="fr-FR" sz="1200" dirty="0">
                  <a:solidFill>
                    <a:schemeClr val="bg1"/>
                  </a:solidFill>
                </a:rPr>
                <a:t>1</a:t>
              </a:r>
              <a:endParaRPr lang="en-US" sz="1200" dirty="0">
                <a:solidFill>
                  <a:schemeClr val="bg1"/>
                </a:solidFill>
              </a:endParaRPr>
            </a:p>
          </p:txBody>
        </p:sp>
      </p:grpSp>
      <p:sp>
        <p:nvSpPr>
          <p:cNvPr id="9" name="Rectangle 8">
            <a:extLst>
              <a:ext uri="{FF2B5EF4-FFF2-40B4-BE49-F238E27FC236}">
                <a16:creationId xmlns:a16="http://schemas.microsoft.com/office/drawing/2014/main" id="{B1709A51-32B3-4A61-ACA6-999F6AED57BD}"/>
              </a:ext>
            </a:extLst>
          </p:cNvPr>
          <p:cNvSpPr/>
          <p:nvPr/>
        </p:nvSpPr>
        <p:spPr bwMode="auto">
          <a:xfrm>
            <a:off x="395536" y="836712"/>
            <a:ext cx="6675437" cy="182880"/>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alpha val="70000"/>
                </a:schemeClr>
              </a:gs>
            </a:gsLst>
            <a:lin ang="0" scaled="1"/>
            <a:tileRect/>
          </a:gradFill>
          <a:ln w="9525" cap="flat" cmpd="sng" algn="ctr">
            <a:noFill/>
            <a:prstDash val="solid"/>
            <a:round/>
            <a:headEnd type="none" w="med" len="med"/>
            <a:tailEnd type="none" w="med" len="med"/>
          </a:ln>
          <a:effectLst/>
        </p:spPr>
        <p:txBody>
          <a:bodyPr lIns="182880" tIns="0" rIns="0" bIns="0"/>
          <a:lstStyle/>
          <a:p>
            <a:pPr>
              <a:defRPr/>
            </a:pPr>
            <a:r>
              <a:rPr lang="fr-FR" sz="1200" dirty="0"/>
              <a:t>Modifier la navigation de votre site</a:t>
            </a:r>
          </a:p>
        </p:txBody>
      </p:sp>
      <p:pic>
        <p:nvPicPr>
          <p:cNvPr id="11" name="Picture 4" descr="academic, alumnus, baccalaureate, bachelor's, degree, diploma, done, education, exams, finished, got, graduate, graduation, learn, learned, learning, lessons, master, master's, pass, school, school-leaver, studying icon">
            <a:extLst>
              <a:ext uri="{FF2B5EF4-FFF2-40B4-BE49-F238E27FC236}">
                <a16:creationId xmlns:a16="http://schemas.microsoft.com/office/drawing/2014/main" id="{01FE6660-1F18-4671-BF97-83BDCB82E3A5}"/>
              </a:ext>
            </a:extLst>
          </p:cNvPr>
          <p:cNvPicPr>
            <a:picLocks noChangeAspect="1" noChangeArrowheads="1"/>
          </p:cNvPicPr>
          <p:nvPr/>
        </p:nvPicPr>
        <p:blipFill>
          <a:blip r:embed="rId2" cstate="print"/>
          <a:srcRect/>
          <a:stretch>
            <a:fillRect/>
          </a:stretch>
        </p:blipFill>
        <p:spPr bwMode="auto">
          <a:xfrm>
            <a:off x="179512" y="764704"/>
            <a:ext cx="457200" cy="457200"/>
          </a:xfrm>
          <a:prstGeom prst="rect">
            <a:avLst/>
          </a:prstGeom>
          <a:noFill/>
        </p:spPr>
      </p:pic>
      <p:sp>
        <p:nvSpPr>
          <p:cNvPr id="12" name="Rectangle 11">
            <a:extLst>
              <a:ext uri="{FF2B5EF4-FFF2-40B4-BE49-F238E27FC236}">
                <a16:creationId xmlns:a16="http://schemas.microsoft.com/office/drawing/2014/main" id="{E6E4CC0A-FC0F-472A-8E65-30379DFF64EB}"/>
              </a:ext>
            </a:extLst>
          </p:cNvPr>
          <p:cNvSpPr/>
          <p:nvPr/>
        </p:nvSpPr>
        <p:spPr bwMode="auto">
          <a:xfrm>
            <a:off x="432048" y="2613997"/>
            <a:ext cx="216024" cy="288032"/>
          </a:xfrm>
          <a:prstGeom prst="rect">
            <a:avLst/>
          </a:prstGeom>
          <a:solidFill>
            <a:schemeClr val="bg2"/>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400" b="0" i="0" u="none" strike="noStrike" cap="none" normalizeH="0" baseline="0" dirty="0">
                <a:ln>
                  <a:noFill/>
                </a:ln>
                <a:solidFill>
                  <a:schemeClr val="bg1"/>
                </a:solidFill>
                <a:effectLst/>
                <a:latin typeface="Arial" charset="0"/>
                <a:cs typeface="Arial" charset="0"/>
              </a:rPr>
              <a:t>a</a:t>
            </a:r>
          </a:p>
        </p:txBody>
      </p:sp>
      <p:sp>
        <p:nvSpPr>
          <p:cNvPr id="13" name="TextBox 50">
            <a:extLst>
              <a:ext uri="{FF2B5EF4-FFF2-40B4-BE49-F238E27FC236}">
                <a16:creationId xmlns:a16="http://schemas.microsoft.com/office/drawing/2014/main" id="{D8A41B75-1B21-4CB0-B09B-6C7614A6D816}"/>
              </a:ext>
            </a:extLst>
          </p:cNvPr>
          <p:cNvSpPr txBox="1"/>
          <p:nvPr/>
        </p:nvSpPr>
        <p:spPr>
          <a:xfrm>
            <a:off x="720080" y="2541989"/>
            <a:ext cx="3096344" cy="369332"/>
          </a:xfrm>
          <a:prstGeom prst="rect">
            <a:avLst/>
          </a:prstGeom>
          <a:noFill/>
        </p:spPr>
        <p:txBody>
          <a:bodyPr wrap="square" rtlCol="0">
            <a:spAutoFit/>
          </a:bodyPr>
          <a:lstStyle/>
          <a:p>
            <a:r>
              <a:rPr lang="fr-FR" sz="1200" dirty="0"/>
              <a:t>Pour modifier manuellement l’affichage:</a:t>
            </a:r>
            <a:r>
              <a:rPr lang="fr-FR" dirty="0"/>
              <a:t> </a:t>
            </a:r>
          </a:p>
        </p:txBody>
      </p:sp>
      <p:grpSp>
        <p:nvGrpSpPr>
          <p:cNvPr id="14" name="Group 22">
            <a:extLst>
              <a:ext uri="{FF2B5EF4-FFF2-40B4-BE49-F238E27FC236}">
                <a16:creationId xmlns:a16="http://schemas.microsoft.com/office/drawing/2014/main" id="{51E8FA67-794A-49C8-BF61-B4F4E76F5386}"/>
              </a:ext>
            </a:extLst>
          </p:cNvPr>
          <p:cNvGrpSpPr>
            <a:grpSpLocks/>
          </p:cNvGrpSpPr>
          <p:nvPr/>
        </p:nvGrpSpPr>
        <p:grpSpPr bwMode="auto">
          <a:xfrm>
            <a:off x="971600" y="1556792"/>
            <a:ext cx="4608513" cy="228604"/>
            <a:chOff x="2660928" y="1700808"/>
            <a:chExt cx="3542388" cy="193530"/>
          </a:xfrm>
        </p:grpSpPr>
        <p:sp>
          <p:nvSpPr>
            <p:cNvPr id="15" name="Rectangle 14">
              <a:extLst>
                <a:ext uri="{FF2B5EF4-FFF2-40B4-BE49-F238E27FC236}">
                  <a16:creationId xmlns:a16="http://schemas.microsoft.com/office/drawing/2014/main" id="{E7452BA2-B622-478F-ACF5-98603FC93323}"/>
                </a:ext>
              </a:extLst>
            </p:cNvPr>
            <p:cNvSpPr/>
            <p:nvPr/>
          </p:nvSpPr>
          <p:spPr bwMode="auto">
            <a:xfrm>
              <a:off x="2771800" y="1700808"/>
              <a:ext cx="3431516" cy="182880"/>
            </a:xfrm>
            <a:prstGeom prst="rect">
              <a:avLst/>
            </a:prstGeom>
            <a:solidFill>
              <a:schemeClr val="bg1"/>
            </a:solidFill>
            <a:ln w="9525" cap="flat" cmpd="sng" algn="ctr">
              <a:solidFill>
                <a:schemeClr val="bg1"/>
              </a:solidFill>
              <a:prstDash val="solid"/>
              <a:round/>
              <a:headEnd type="none" w="med" len="med"/>
              <a:tailEnd type="none" w="med" len="med"/>
            </a:ln>
            <a:effectLst>
              <a:glow rad="63500">
                <a:schemeClr val="accent4">
                  <a:satMod val="175000"/>
                  <a:alpha val="40000"/>
                </a:schemeClr>
              </a:glow>
              <a:outerShdw blurRad="50800" dist="38100" dir="2700000" algn="tl" rotWithShape="0">
                <a:prstClr val="black">
                  <a:alpha val="40000"/>
                </a:prstClr>
              </a:outerShdw>
            </a:effectLst>
          </p:spPr>
          <p:txBody>
            <a:bodyPr lIns="128016" tIns="0" rIns="45720" bIns="0" anchor="ctr"/>
            <a:lstStyle/>
            <a:p>
              <a:pPr>
                <a:defRPr/>
              </a:pPr>
              <a:r>
                <a:rPr lang="fr-FR" sz="1200" dirty="0"/>
                <a:t>Modifiez la navigation:      &gt; Site Settings &gt; Navigation</a:t>
              </a:r>
              <a:endParaRPr lang="en-US" sz="1200" dirty="0"/>
            </a:p>
          </p:txBody>
        </p:sp>
        <p:sp>
          <p:nvSpPr>
            <p:cNvPr id="16" name="Oval 53">
              <a:extLst>
                <a:ext uri="{FF2B5EF4-FFF2-40B4-BE49-F238E27FC236}">
                  <a16:creationId xmlns:a16="http://schemas.microsoft.com/office/drawing/2014/main" id="{1192F978-E680-47A9-ABD7-66E4D94B6C76}"/>
                </a:ext>
              </a:extLst>
            </p:cNvPr>
            <p:cNvSpPr>
              <a:spLocks noChangeAspect="1"/>
            </p:cNvSpPr>
            <p:nvPr/>
          </p:nvSpPr>
          <p:spPr bwMode="auto">
            <a:xfrm>
              <a:off x="2660928" y="1700811"/>
              <a:ext cx="175716" cy="193527"/>
            </a:xfrm>
            <a:prstGeom prst="ellipse">
              <a:avLst/>
            </a:prstGeom>
            <a:solidFill>
              <a:schemeClr val="tx1"/>
            </a:solidFill>
            <a:ln w="38100" cap="flat" cmpd="sng" algn="ctr">
              <a:solidFill>
                <a:schemeClr val="bg1"/>
              </a:solidFill>
              <a:prstDash val="solid"/>
              <a:round/>
              <a:headEnd type="none" w="med" len="med"/>
              <a:tailEnd type="none" w="med" len="med"/>
            </a:ln>
            <a:effectLst>
              <a:glow rad="63500">
                <a:schemeClr val="accent4">
                  <a:satMod val="175000"/>
                  <a:alpha val="40000"/>
                </a:schemeClr>
              </a:glow>
            </a:effectLst>
          </p:spPr>
          <p:txBody>
            <a:bodyPr wrap="none" lIns="0" tIns="0" rIns="0" bIns="0" anchor="ctr"/>
            <a:lstStyle/>
            <a:p>
              <a:pPr algn="ctr">
                <a:defRPr/>
              </a:pPr>
              <a:r>
                <a:rPr lang="fr-FR" sz="1200" dirty="0">
                  <a:solidFill>
                    <a:schemeClr val="bg1"/>
                  </a:solidFill>
                </a:rPr>
                <a:t>2</a:t>
              </a:r>
              <a:endParaRPr lang="en-US" sz="1200" dirty="0">
                <a:solidFill>
                  <a:schemeClr val="bg1"/>
                </a:solidFill>
              </a:endParaRPr>
            </a:p>
          </p:txBody>
        </p:sp>
      </p:grpSp>
      <p:pic>
        <p:nvPicPr>
          <p:cNvPr id="17" name="Picture 3">
            <a:extLst>
              <a:ext uri="{FF2B5EF4-FFF2-40B4-BE49-F238E27FC236}">
                <a16:creationId xmlns:a16="http://schemas.microsoft.com/office/drawing/2014/main" id="{9D41DBD9-7FEB-4EE0-8286-2E9436E0929F}"/>
              </a:ext>
            </a:extLst>
          </p:cNvPr>
          <p:cNvPicPr>
            <a:picLocks noChangeAspect="1" noChangeArrowheads="1"/>
          </p:cNvPicPr>
          <p:nvPr/>
        </p:nvPicPr>
        <p:blipFill>
          <a:blip r:embed="rId3" cstate="print"/>
          <a:srcRect/>
          <a:stretch>
            <a:fillRect/>
          </a:stretch>
        </p:blipFill>
        <p:spPr bwMode="auto">
          <a:xfrm>
            <a:off x="2771800" y="1556792"/>
            <a:ext cx="247650" cy="228600"/>
          </a:xfrm>
          <a:prstGeom prst="rect">
            <a:avLst/>
          </a:prstGeom>
          <a:noFill/>
          <a:ln w="9525">
            <a:noFill/>
            <a:miter lim="800000"/>
            <a:headEnd/>
            <a:tailEnd/>
          </a:ln>
        </p:spPr>
      </p:pic>
      <p:pic>
        <p:nvPicPr>
          <p:cNvPr id="18" name="Picture 2">
            <a:extLst>
              <a:ext uri="{FF2B5EF4-FFF2-40B4-BE49-F238E27FC236}">
                <a16:creationId xmlns:a16="http://schemas.microsoft.com/office/drawing/2014/main" id="{79C00AE8-6A1E-441F-8F72-198A8E53D4AD}"/>
              </a:ext>
            </a:extLst>
          </p:cNvPr>
          <p:cNvPicPr>
            <a:picLocks noChangeAspect="1" noChangeArrowheads="1"/>
          </p:cNvPicPr>
          <p:nvPr/>
        </p:nvPicPr>
        <p:blipFill>
          <a:blip r:embed="rId4" cstate="print"/>
          <a:srcRect/>
          <a:stretch>
            <a:fillRect/>
          </a:stretch>
        </p:blipFill>
        <p:spPr bwMode="auto">
          <a:xfrm>
            <a:off x="6084168" y="1268760"/>
            <a:ext cx="732350" cy="1296144"/>
          </a:xfrm>
          <a:prstGeom prst="rect">
            <a:avLst/>
          </a:prstGeom>
          <a:ln>
            <a:noFill/>
          </a:ln>
          <a:effectLst>
            <a:outerShdw blurRad="292100" dist="139700" dir="2700000" algn="tl" rotWithShape="0">
              <a:srgbClr val="333333">
                <a:alpha val="65000"/>
              </a:srgbClr>
            </a:outerShdw>
          </a:effectLst>
        </p:spPr>
      </p:pic>
      <p:sp>
        <p:nvSpPr>
          <p:cNvPr id="19" name="Rectangle 18">
            <a:extLst>
              <a:ext uri="{FF2B5EF4-FFF2-40B4-BE49-F238E27FC236}">
                <a16:creationId xmlns:a16="http://schemas.microsoft.com/office/drawing/2014/main" id="{75FBBB08-ECF2-40D3-AC4D-2CB6A8A6DA64}"/>
              </a:ext>
            </a:extLst>
          </p:cNvPr>
          <p:cNvSpPr/>
          <p:nvPr/>
        </p:nvSpPr>
        <p:spPr bwMode="auto">
          <a:xfrm>
            <a:off x="6084168" y="2132856"/>
            <a:ext cx="720080" cy="216024"/>
          </a:xfrm>
          <a:prstGeom prst="rect">
            <a:avLst/>
          </a:prstGeom>
          <a:noFill/>
          <a:ln w="2222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cs typeface="Arial" charset="0"/>
            </a:endParaRPr>
          </a:p>
        </p:txBody>
      </p:sp>
      <p:pic>
        <p:nvPicPr>
          <p:cNvPr id="20" name="Picture 3">
            <a:extLst>
              <a:ext uri="{FF2B5EF4-FFF2-40B4-BE49-F238E27FC236}">
                <a16:creationId xmlns:a16="http://schemas.microsoft.com/office/drawing/2014/main" id="{D81A0E62-32D0-4B62-8582-B4A42D1F5280}"/>
              </a:ext>
            </a:extLst>
          </p:cNvPr>
          <p:cNvPicPr>
            <a:picLocks noChangeAspect="1" noChangeArrowheads="1"/>
          </p:cNvPicPr>
          <p:nvPr/>
        </p:nvPicPr>
        <p:blipFill>
          <a:blip r:embed="rId3" cstate="print"/>
          <a:srcRect/>
          <a:stretch>
            <a:fillRect/>
          </a:stretch>
        </p:blipFill>
        <p:spPr bwMode="auto">
          <a:xfrm>
            <a:off x="6660232" y="1124744"/>
            <a:ext cx="247650" cy="228600"/>
          </a:xfrm>
          <a:prstGeom prst="rect">
            <a:avLst/>
          </a:prstGeom>
          <a:noFill/>
          <a:ln w="9525">
            <a:noFill/>
            <a:miter lim="800000"/>
            <a:headEnd/>
            <a:tailEnd/>
          </a:ln>
        </p:spPr>
      </p:pic>
      <p:sp>
        <p:nvSpPr>
          <p:cNvPr id="21" name="Rectangle 20">
            <a:extLst>
              <a:ext uri="{FF2B5EF4-FFF2-40B4-BE49-F238E27FC236}">
                <a16:creationId xmlns:a16="http://schemas.microsoft.com/office/drawing/2014/main" id="{B1B7B527-F4D9-4BED-825F-F20331E04E69}"/>
              </a:ext>
            </a:extLst>
          </p:cNvPr>
          <p:cNvSpPr/>
          <p:nvPr/>
        </p:nvSpPr>
        <p:spPr bwMode="auto">
          <a:xfrm>
            <a:off x="6588224" y="1124744"/>
            <a:ext cx="360040" cy="216024"/>
          </a:xfrm>
          <a:prstGeom prst="rect">
            <a:avLst/>
          </a:prstGeom>
          <a:noFill/>
          <a:ln w="2222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cs typeface="Arial" charset="0"/>
            </a:endParaRPr>
          </a:p>
        </p:txBody>
      </p:sp>
      <p:pic>
        <p:nvPicPr>
          <p:cNvPr id="24" name="Picture 3">
            <a:extLst>
              <a:ext uri="{FF2B5EF4-FFF2-40B4-BE49-F238E27FC236}">
                <a16:creationId xmlns:a16="http://schemas.microsoft.com/office/drawing/2014/main" id="{BC6ACBF6-6A08-491D-8BC7-5916D85ED0D5}"/>
              </a:ext>
            </a:extLst>
          </p:cNvPr>
          <p:cNvPicPr>
            <a:picLocks noChangeAspect="1" noChangeArrowheads="1"/>
          </p:cNvPicPr>
          <p:nvPr/>
        </p:nvPicPr>
        <p:blipFill>
          <a:blip r:embed="rId5" cstate="print"/>
          <a:srcRect/>
          <a:stretch>
            <a:fillRect/>
          </a:stretch>
        </p:blipFill>
        <p:spPr bwMode="auto">
          <a:xfrm>
            <a:off x="7236297" y="1227720"/>
            <a:ext cx="1296144" cy="1248433"/>
          </a:xfrm>
          <a:prstGeom prst="rect">
            <a:avLst/>
          </a:prstGeom>
          <a:ln>
            <a:noFill/>
          </a:ln>
          <a:effectLst>
            <a:outerShdw blurRad="292100" dist="139700" dir="2700000" algn="tl" rotWithShape="0">
              <a:srgbClr val="333333">
                <a:alpha val="65000"/>
              </a:srgbClr>
            </a:outerShdw>
          </a:effectLst>
        </p:spPr>
      </p:pic>
      <p:sp>
        <p:nvSpPr>
          <p:cNvPr id="25" name="Rectangle 24">
            <a:extLst>
              <a:ext uri="{FF2B5EF4-FFF2-40B4-BE49-F238E27FC236}">
                <a16:creationId xmlns:a16="http://schemas.microsoft.com/office/drawing/2014/main" id="{99C225D2-04E9-46F5-9B89-62B94D0E9742}"/>
              </a:ext>
            </a:extLst>
          </p:cNvPr>
          <p:cNvSpPr/>
          <p:nvPr/>
        </p:nvSpPr>
        <p:spPr bwMode="auto">
          <a:xfrm flipH="1">
            <a:off x="7164288" y="2132856"/>
            <a:ext cx="792088" cy="144016"/>
          </a:xfrm>
          <a:prstGeom prst="rect">
            <a:avLst/>
          </a:prstGeom>
          <a:noFill/>
          <a:ln w="2222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cs typeface="Arial" charset="0"/>
            </a:endParaRPr>
          </a:p>
        </p:txBody>
      </p:sp>
      <p:grpSp>
        <p:nvGrpSpPr>
          <p:cNvPr id="26" name="Group 68">
            <a:extLst>
              <a:ext uri="{FF2B5EF4-FFF2-40B4-BE49-F238E27FC236}">
                <a16:creationId xmlns:a16="http://schemas.microsoft.com/office/drawing/2014/main" id="{429A6CB1-DCE5-4CD0-BAF7-92BFA7CA124F}"/>
              </a:ext>
            </a:extLst>
          </p:cNvPr>
          <p:cNvGrpSpPr/>
          <p:nvPr/>
        </p:nvGrpSpPr>
        <p:grpSpPr>
          <a:xfrm>
            <a:off x="788307" y="3012500"/>
            <a:ext cx="4215741" cy="1399018"/>
            <a:chOff x="788307" y="2894078"/>
            <a:chExt cx="4215741" cy="1399018"/>
          </a:xfrm>
        </p:grpSpPr>
        <p:pic>
          <p:nvPicPr>
            <p:cNvPr id="27" name="Picture 6">
              <a:extLst>
                <a:ext uri="{FF2B5EF4-FFF2-40B4-BE49-F238E27FC236}">
                  <a16:creationId xmlns:a16="http://schemas.microsoft.com/office/drawing/2014/main" id="{5E6A8C93-DB01-478B-B30E-B2F22342AC76}"/>
                </a:ext>
              </a:extLst>
            </p:cNvPr>
            <p:cNvPicPr>
              <a:picLocks noChangeAspect="1" noChangeArrowheads="1"/>
            </p:cNvPicPr>
            <p:nvPr/>
          </p:nvPicPr>
          <p:blipFill>
            <a:blip r:embed="rId6" cstate="print"/>
            <a:srcRect/>
            <a:stretch>
              <a:fillRect/>
            </a:stretch>
          </p:blipFill>
          <p:spPr bwMode="auto">
            <a:xfrm>
              <a:off x="828303" y="2894078"/>
              <a:ext cx="2519561" cy="534922"/>
            </a:xfrm>
            <a:prstGeom prst="rect">
              <a:avLst/>
            </a:prstGeom>
            <a:ln>
              <a:noFill/>
            </a:ln>
            <a:effectLst>
              <a:outerShdw blurRad="292100" dist="139700" dir="2700000" algn="tl" rotWithShape="0">
                <a:srgbClr val="333333">
                  <a:alpha val="65000"/>
                </a:srgbClr>
              </a:outerShdw>
            </a:effectLst>
          </p:spPr>
        </p:pic>
        <p:grpSp>
          <p:nvGrpSpPr>
            <p:cNvPr id="28" name="Group 67">
              <a:extLst>
                <a:ext uri="{FF2B5EF4-FFF2-40B4-BE49-F238E27FC236}">
                  <a16:creationId xmlns:a16="http://schemas.microsoft.com/office/drawing/2014/main" id="{685836C8-1732-4393-9F89-8C1A3656D74E}"/>
                </a:ext>
              </a:extLst>
            </p:cNvPr>
            <p:cNvGrpSpPr/>
            <p:nvPr/>
          </p:nvGrpSpPr>
          <p:grpSpPr>
            <a:xfrm>
              <a:off x="788307" y="3501008"/>
              <a:ext cx="4215741" cy="792088"/>
              <a:chOff x="212243" y="3501008"/>
              <a:chExt cx="4215741" cy="792088"/>
            </a:xfrm>
          </p:grpSpPr>
          <p:pic>
            <p:nvPicPr>
              <p:cNvPr id="29" name="Picture 8">
                <a:extLst>
                  <a:ext uri="{FF2B5EF4-FFF2-40B4-BE49-F238E27FC236}">
                    <a16:creationId xmlns:a16="http://schemas.microsoft.com/office/drawing/2014/main" id="{725C35BF-EB0D-417E-A723-162B23AB6585}"/>
                  </a:ext>
                </a:extLst>
              </p:cNvPr>
              <p:cNvPicPr>
                <a:picLocks noChangeAspect="1" noChangeArrowheads="1"/>
              </p:cNvPicPr>
              <p:nvPr/>
            </p:nvPicPr>
            <p:blipFill>
              <a:blip r:embed="rId7" cstate="print"/>
              <a:srcRect/>
              <a:stretch>
                <a:fillRect/>
              </a:stretch>
            </p:blipFill>
            <p:spPr bwMode="auto">
              <a:xfrm>
                <a:off x="212243" y="3501008"/>
                <a:ext cx="4215741" cy="792088"/>
              </a:xfrm>
              <a:prstGeom prst="rect">
                <a:avLst/>
              </a:prstGeom>
              <a:ln>
                <a:noFill/>
              </a:ln>
              <a:effectLst>
                <a:outerShdw blurRad="292100" dist="139700" dir="2700000" algn="tl" rotWithShape="0">
                  <a:srgbClr val="333333">
                    <a:alpha val="65000"/>
                  </a:srgbClr>
                </a:outerShdw>
              </a:effectLst>
            </p:spPr>
          </p:pic>
          <p:sp>
            <p:nvSpPr>
              <p:cNvPr id="30" name="Oval 59">
                <a:extLst>
                  <a:ext uri="{FF2B5EF4-FFF2-40B4-BE49-F238E27FC236}">
                    <a16:creationId xmlns:a16="http://schemas.microsoft.com/office/drawing/2014/main" id="{0E49DA30-2125-47FE-B514-C8483354107A}"/>
                  </a:ext>
                </a:extLst>
              </p:cNvPr>
              <p:cNvSpPr/>
              <p:nvPr/>
            </p:nvSpPr>
            <p:spPr bwMode="auto">
              <a:xfrm>
                <a:off x="216024" y="4077072"/>
                <a:ext cx="216024" cy="216024"/>
              </a:xfrm>
              <a:prstGeom prst="ellipse">
                <a:avLst/>
              </a:prstGeom>
              <a:noFill/>
              <a:ln w="2222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cs typeface="Arial" charset="0"/>
                </a:endParaRPr>
              </a:p>
            </p:txBody>
          </p:sp>
        </p:grpSp>
      </p:grpSp>
      <p:sp>
        <p:nvSpPr>
          <p:cNvPr id="31" name="TextBox 61">
            <a:extLst>
              <a:ext uri="{FF2B5EF4-FFF2-40B4-BE49-F238E27FC236}">
                <a16:creationId xmlns:a16="http://schemas.microsoft.com/office/drawing/2014/main" id="{05BE960F-A432-4EF4-A171-AE068EB45F8B}"/>
              </a:ext>
            </a:extLst>
          </p:cNvPr>
          <p:cNvSpPr txBox="1"/>
          <p:nvPr/>
        </p:nvSpPr>
        <p:spPr>
          <a:xfrm>
            <a:off x="3203848" y="5085184"/>
            <a:ext cx="2592288" cy="261610"/>
          </a:xfrm>
          <a:prstGeom prst="rect">
            <a:avLst/>
          </a:prstGeom>
          <a:noFill/>
        </p:spPr>
        <p:txBody>
          <a:bodyPr wrap="square" rtlCol="0">
            <a:spAutoFit/>
          </a:bodyPr>
          <a:lstStyle/>
          <a:p>
            <a:r>
              <a:rPr lang="fr-FR" sz="1100" dirty="0"/>
              <a:t>Pour ajouter les pages d’accueil</a:t>
            </a:r>
          </a:p>
        </p:txBody>
      </p:sp>
      <p:sp>
        <p:nvSpPr>
          <p:cNvPr id="32" name="TextBox 62">
            <a:extLst>
              <a:ext uri="{FF2B5EF4-FFF2-40B4-BE49-F238E27FC236}">
                <a16:creationId xmlns:a16="http://schemas.microsoft.com/office/drawing/2014/main" id="{824C4A1E-AA4D-4A7A-96E3-FABA7CBE4A19}"/>
              </a:ext>
            </a:extLst>
          </p:cNvPr>
          <p:cNvSpPr txBox="1"/>
          <p:nvPr/>
        </p:nvSpPr>
        <p:spPr>
          <a:xfrm>
            <a:off x="4572000" y="5589240"/>
            <a:ext cx="2592288" cy="430887"/>
          </a:xfrm>
          <a:prstGeom prst="rect">
            <a:avLst/>
          </a:prstGeom>
          <a:noFill/>
        </p:spPr>
        <p:txBody>
          <a:bodyPr wrap="square" rtlCol="0">
            <a:spAutoFit/>
          </a:bodyPr>
          <a:lstStyle/>
          <a:p>
            <a:r>
              <a:rPr lang="fr-FR" sz="1100" dirty="0"/>
              <a:t>Utiliser Move Up / Move down pour hiérarchiser les éléments</a:t>
            </a:r>
          </a:p>
        </p:txBody>
      </p:sp>
      <p:pic>
        <p:nvPicPr>
          <p:cNvPr id="33" name="Picture 2">
            <a:extLst>
              <a:ext uri="{FF2B5EF4-FFF2-40B4-BE49-F238E27FC236}">
                <a16:creationId xmlns:a16="http://schemas.microsoft.com/office/drawing/2014/main" id="{788F3C8C-47A0-4C68-8286-D3284FE434A0}"/>
              </a:ext>
            </a:extLst>
          </p:cNvPr>
          <p:cNvPicPr>
            <a:picLocks noChangeAspect="1" noChangeArrowheads="1"/>
          </p:cNvPicPr>
          <p:nvPr/>
        </p:nvPicPr>
        <p:blipFill>
          <a:blip r:embed="rId8" cstate="print"/>
          <a:srcRect/>
          <a:stretch>
            <a:fillRect/>
          </a:stretch>
        </p:blipFill>
        <p:spPr bwMode="auto">
          <a:xfrm>
            <a:off x="3203848" y="4581128"/>
            <a:ext cx="800100" cy="409575"/>
          </a:xfrm>
          <a:prstGeom prst="rect">
            <a:avLst/>
          </a:prstGeom>
          <a:ln>
            <a:noFill/>
          </a:ln>
          <a:effectLst>
            <a:outerShdw blurRad="292100" dist="139700" dir="2700000" algn="tl" rotWithShape="0">
              <a:srgbClr val="333333">
                <a:alpha val="65000"/>
              </a:srgbClr>
            </a:outerShdw>
          </a:effectLst>
        </p:spPr>
      </p:pic>
      <p:pic>
        <p:nvPicPr>
          <p:cNvPr id="34" name="Picture 3">
            <a:extLst>
              <a:ext uri="{FF2B5EF4-FFF2-40B4-BE49-F238E27FC236}">
                <a16:creationId xmlns:a16="http://schemas.microsoft.com/office/drawing/2014/main" id="{590C09D4-10AB-413F-882B-F51186F0D25E}"/>
              </a:ext>
            </a:extLst>
          </p:cNvPr>
          <p:cNvPicPr>
            <a:picLocks noChangeAspect="1" noChangeArrowheads="1"/>
          </p:cNvPicPr>
          <p:nvPr/>
        </p:nvPicPr>
        <p:blipFill>
          <a:blip r:embed="rId9" cstate="print"/>
          <a:srcRect/>
          <a:stretch>
            <a:fillRect/>
          </a:stretch>
        </p:blipFill>
        <p:spPr bwMode="auto">
          <a:xfrm>
            <a:off x="6300192" y="4581128"/>
            <a:ext cx="542925" cy="390525"/>
          </a:xfrm>
          <a:prstGeom prst="rect">
            <a:avLst/>
          </a:prstGeom>
          <a:ln>
            <a:noFill/>
          </a:ln>
          <a:effectLst>
            <a:outerShdw blurRad="292100" dist="139700" dir="2700000" algn="tl" rotWithShape="0">
              <a:srgbClr val="333333">
                <a:alpha val="65000"/>
              </a:srgbClr>
            </a:outerShdw>
          </a:effectLst>
        </p:spPr>
      </p:pic>
      <p:pic>
        <p:nvPicPr>
          <p:cNvPr id="35" name="Picture 4">
            <a:extLst>
              <a:ext uri="{FF2B5EF4-FFF2-40B4-BE49-F238E27FC236}">
                <a16:creationId xmlns:a16="http://schemas.microsoft.com/office/drawing/2014/main" id="{05FC5EFA-6E0C-48F1-8FD7-D37DB5B4E853}"/>
              </a:ext>
            </a:extLst>
          </p:cNvPr>
          <p:cNvPicPr>
            <a:picLocks noChangeAspect="1" noChangeArrowheads="1"/>
          </p:cNvPicPr>
          <p:nvPr/>
        </p:nvPicPr>
        <p:blipFill>
          <a:blip r:embed="rId10" cstate="print"/>
          <a:srcRect/>
          <a:stretch>
            <a:fillRect/>
          </a:stretch>
        </p:blipFill>
        <p:spPr bwMode="auto">
          <a:xfrm>
            <a:off x="3203848" y="5589240"/>
            <a:ext cx="1095375" cy="352425"/>
          </a:xfrm>
          <a:prstGeom prst="rect">
            <a:avLst/>
          </a:prstGeom>
          <a:ln>
            <a:noFill/>
          </a:ln>
          <a:effectLst>
            <a:outerShdw blurRad="292100" dist="139700" dir="2700000" algn="tl" rotWithShape="0">
              <a:srgbClr val="333333">
                <a:alpha val="65000"/>
              </a:srgbClr>
            </a:outerShdw>
          </a:effectLst>
        </p:spPr>
      </p:pic>
      <p:pic>
        <p:nvPicPr>
          <p:cNvPr id="36" name="Picture 9">
            <a:extLst>
              <a:ext uri="{FF2B5EF4-FFF2-40B4-BE49-F238E27FC236}">
                <a16:creationId xmlns:a16="http://schemas.microsoft.com/office/drawing/2014/main" id="{B4630FB3-4279-4124-B0F3-17773F95788E}"/>
              </a:ext>
            </a:extLst>
          </p:cNvPr>
          <p:cNvPicPr>
            <a:picLocks noChangeAspect="1" noChangeArrowheads="1"/>
          </p:cNvPicPr>
          <p:nvPr/>
        </p:nvPicPr>
        <p:blipFill>
          <a:blip r:embed="rId11" cstate="print"/>
          <a:srcRect/>
          <a:stretch>
            <a:fillRect/>
          </a:stretch>
        </p:blipFill>
        <p:spPr bwMode="auto">
          <a:xfrm>
            <a:off x="899592" y="4581128"/>
            <a:ext cx="1860798" cy="601658"/>
          </a:xfrm>
          <a:prstGeom prst="rect">
            <a:avLst/>
          </a:prstGeom>
          <a:ln>
            <a:noFill/>
          </a:ln>
          <a:effectLst>
            <a:outerShdw blurRad="292100" dist="139700" dir="2700000" algn="tl" rotWithShape="0">
              <a:srgbClr val="333333">
                <a:alpha val="65000"/>
              </a:srgbClr>
            </a:outerShdw>
          </a:effectLst>
        </p:spPr>
      </p:pic>
      <p:sp>
        <p:nvSpPr>
          <p:cNvPr id="37" name="TextBox 69">
            <a:extLst>
              <a:ext uri="{FF2B5EF4-FFF2-40B4-BE49-F238E27FC236}">
                <a16:creationId xmlns:a16="http://schemas.microsoft.com/office/drawing/2014/main" id="{09FADB07-0075-42DC-8FD3-CFC433F7EE58}"/>
              </a:ext>
            </a:extLst>
          </p:cNvPr>
          <p:cNvSpPr txBox="1"/>
          <p:nvPr/>
        </p:nvSpPr>
        <p:spPr>
          <a:xfrm>
            <a:off x="6228184" y="5013176"/>
            <a:ext cx="2592288" cy="430887"/>
          </a:xfrm>
          <a:prstGeom prst="rect">
            <a:avLst/>
          </a:prstGeom>
          <a:noFill/>
        </p:spPr>
        <p:txBody>
          <a:bodyPr wrap="square" rtlCol="0">
            <a:spAutoFit/>
          </a:bodyPr>
          <a:lstStyle/>
          <a:p>
            <a:r>
              <a:rPr lang="fr-FR" sz="1100" dirty="0"/>
              <a:t>Pour ajouter des rubriques </a:t>
            </a:r>
          </a:p>
          <a:p>
            <a:r>
              <a:rPr lang="fr-FR" sz="1100" dirty="0"/>
              <a:t>(sous sites, </a:t>
            </a:r>
            <a:r>
              <a:rPr lang="fr-FR" sz="1100" dirty="0" err="1"/>
              <a:t>libraries</a:t>
            </a:r>
            <a:r>
              <a:rPr lang="fr-FR" sz="1100" dirty="0"/>
              <a:t>, </a:t>
            </a:r>
            <a:r>
              <a:rPr lang="fr-FR" sz="1100" dirty="0" err="1"/>
              <a:t>lists</a:t>
            </a:r>
            <a:r>
              <a:rPr lang="fr-FR" sz="1100" dirty="0"/>
              <a:t> …)</a:t>
            </a:r>
          </a:p>
        </p:txBody>
      </p:sp>
    </p:spTree>
    <p:extLst>
      <p:ext uri="{BB962C8B-B14F-4D97-AF65-F5344CB8AC3E}">
        <p14:creationId xmlns:p14="http://schemas.microsoft.com/office/powerpoint/2010/main" val="3327458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E1736A49-6ABB-4FF9-81A6-F6FB26654A44}"/>
              </a:ext>
            </a:extLst>
          </p:cNvPr>
          <p:cNvSpPr>
            <a:spLocks noGrp="1"/>
          </p:cNvSpPr>
          <p:nvPr>
            <p:ph type="title"/>
          </p:nvPr>
        </p:nvSpPr>
        <p:spPr/>
        <p:txBody>
          <a:bodyPr>
            <a:normAutofit/>
          </a:bodyPr>
          <a:lstStyle/>
          <a:p>
            <a:r>
              <a:rPr lang="fr-FR" sz="2800" dirty="0"/>
              <a:t>Opérations courantes : Navigation</a:t>
            </a:r>
            <a:endParaRPr lang="en-US" sz="2800" dirty="0"/>
          </a:p>
        </p:txBody>
      </p:sp>
      <p:grpSp>
        <p:nvGrpSpPr>
          <p:cNvPr id="38" name="Group 22">
            <a:extLst>
              <a:ext uri="{FF2B5EF4-FFF2-40B4-BE49-F238E27FC236}">
                <a16:creationId xmlns:a16="http://schemas.microsoft.com/office/drawing/2014/main" id="{79414089-D203-4504-9EB7-76400E67C0F9}"/>
              </a:ext>
            </a:extLst>
          </p:cNvPr>
          <p:cNvGrpSpPr>
            <a:grpSpLocks/>
          </p:cNvGrpSpPr>
          <p:nvPr/>
        </p:nvGrpSpPr>
        <p:grpSpPr bwMode="auto">
          <a:xfrm>
            <a:off x="683568" y="1124742"/>
            <a:ext cx="4032448" cy="228604"/>
            <a:chOff x="2660928" y="1700808"/>
            <a:chExt cx="3099589" cy="193530"/>
          </a:xfrm>
        </p:grpSpPr>
        <p:sp>
          <p:nvSpPr>
            <p:cNvPr id="39" name="Rectangle 38">
              <a:extLst>
                <a:ext uri="{FF2B5EF4-FFF2-40B4-BE49-F238E27FC236}">
                  <a16:creationId xmlns:a16="http://schemas.microsoft.com/office/drawing/2014/main" id="{90F46A6B-9366-4531-A333-3DDAB0114386}"/>
                </a:ext>
              </a:extLst>
            </p:cNvPr>
            <p:cNvSpPr/>
            <p:nvPr/>
          </p:nvSpPr>
          <p:spPr bwMode="auto">
            <a:xfrm>
              <a:off x="2771800" y="1700808"/>
              <a:ext cx="2988717" cy="182880"/>
            </a:xfrm>
            <a:prstGeom prst="rect">
              <a:avLst/>
            </a:prstGeom>
            <a:solidFill>
              <a:schemeClr val="bg1"/>
            </a:solidFill>
            <a:ln w="9525" cap="flat" cmpd="sng" algn="ctr">
              <a:solidFill>
                <a:schemeClr val="bg1"/>
              </a:solidFill>
              <a:prstDash val="solid"/>
              <a:round/>
              <a:headEnd type="none" w="med" len="med"/>
              <a:tailEnd type="none" w="med" len="med"/>
            </a:ln>
            <a:effectLst>
              <a:glow rad="63500">
                <a:schemeClr val="accent4">
                  <a:satMod val="175000"/>
                  <a:alpha val="40000"/>
                </a:schemeClr>
              </a:glow>
              <a:outerShdw blurRad="50800" dist="38100" dir="2700000" algn="tl" rotWithShape="0">
                <a:prstClr val="black">
                  <a:alpha val="40000"/>
                </a:prstClr>
              </a:outerShdw>
            </a:effectLst>
          </p:spPr>
          <p:txBody>
            <a:bodyPr lIns="128016" tIns="0" rIns="45720" bIns="0" anchor="ctr"/>
            <a:lstStyle/>
            <a:p>
              <a:pPr>
                <a:defRPr/>
              </a:pPr>
              <a:r>
                <a:rPr lang="fr-FR" sz="1200" dirty="0"/>
                <a:t>Positionnez-vous sur la page d’accueil de votre site</a:t>
              </a:r>
              <a:endParaRPr lang="en-US" sz="1200" dirty="0"/>
            </a:p>
          </p:txBody>
        </p:sp>
        <p:sp>
          <p:nvSpPr>
            <p:cNvPr id="40" name="Oval 42">
              <a:extLst>
                <a:ext uri="{FF2B5EF4-FFF2-40B4-BE49-F238E27FC236}">
                  <a16:creationId xmlns:a16="http://schemas.microsoft.com/office/drawing/2014/main" id="{32DC75A4-59BF-4168-880D-91DDBCC61270}"/>
                </a:ext>
              </a:extLst>
            </p:cNvPr>
            <p:cNvSpPr>
              <a:spLocks noChangeAspect="1"/>
            </p:cNvSpPr>
            <p:nvPr/>
          </p:nvSpPr>
          <p:spPr bwMode="auto">
            <a:xfrm>
              <a:off x="2660928" y="1700811"/>
              <a:ext cx="175716" cy="193527"/>
            </a:xfrm>
            <a:prstGeom prst="ellipse">
              <a:avLst/>
            </a:prstGeom>
            <a:solidFill>
              <a:schemeClr val="tx1"/>
            </a:solidFill>
            <a:ln w="38100" cap="flat" cmpd="sng" algn="ctr">
              <a:solidFill>
                <a:schemeClr val="bg1"/>
              </a:solidFill>
              <a:prstDash val="solid"/>
              <a:round/>
              <a:headEnd type="none" w="med" len="med"/>
              <a:tailEnd type="none" w="med" len="med"/>
            </a:ln>
            <a:effectLst>
              <a:glow rad="63500">
                <a:schemeClr val="accent4">
                  <a:satMod val="175000"/>
                  <a:alpha val="40000"/>
                </a:schemeClr>
              </a:glow>
            </a:effectLst>
          </p:spPr>
          <p:txBody>
            <a:bodyPr wrap="none" lIns="0" tIns="0" rIns="0" bIns="0" anchor="ctr"/>
            <a:lstStyle/>
            <a:p>
              <a:pPr algn="ctr">
                <a:defRPr/>
              </a:pPr>
              <a:r>
                <a:rPr lang="fr-FR" sz="1200" dirty="0">
                  <a:solidFill>
                    <a:schemeClr val="bg1"/>
                  </a:solidFill>
                </a:rPr>
                <a:t>1</a:t>
              </a:r>
              <a:endParaRPr lang="en-US" sz="1200" dirty="0">
                <a:solidFill>
                  <a:schemeClr val="bg1"/>
                </a:solidFill>
              </a:endParaRPr>
            </a:p>
          </p:txBody>
        </p:sp>
      </p:grpSp>
      <p:sp>
        <p:nvSpPr>
          <p:cNvPr id="41" name="Rectangle 40">
            <a:extLst>
              <a:ext uri="{FF2B5EF4-FFF2-40B4-BE49-F238E27FC236}">
                <a16:creationId xmlns:a16="http://schemas.microsoft.com/office/drawing/2014/main" id="{133EB5A7-68E6-411A-AB26-49A01AD8BD7F}"/>
              </a:ext>
            </a:extLst>
          </p:cNvPr>
          <p:cNvSpPr/>
          <p:nvPr/>
        </p:nvSpPr>
        <p:spPr bwMode="auto">
          <a:xfrm>
            <a:off x="395536" y="836712"/>
            <a:ext cx="6675437" cy="182880"/>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alpha val="70000"/>
                </a:schemeClr>
              </a:gs>
            </a:gsLst>
            <a:lin ang="0" scaled="1"/>
            <a:tileRect/>
          </a:gradFill>
          <a:ln w="9525" cap="flat" cmpd="sng" algn="ctr">
            <a:noFill/>
            <a:prstDash val="solid"/>
            <a:round/>
            <a:headEnd type="none" w="med" len="med"/>
            <a:tailEnd type="none" w="med" len="med"/>
          </a:ln>
          <a:effectLst/>
        </p:spPr>
        <p:txBody>
          <a:bodyPr lIns="182880" tIns="0" rIns="0" bIns="0"/>
          <a:lstStyle/>
          <a:p>
            <a:pPr>
              <a:defRPr/>
            </a:pPr>
            <a:r>
              <a:rPr lang="fr-FR" sz="1200" dirty="0"/>
              <a:t>Modifier la navigation de votre site</a:t>
            </a:r>
          </a:p>
        </p:txBody>
      </p:sp>
      <p:pic>
        <p:nvPicPr>
          <p:cNvPr id="42" name="Picture 4" descr="academic, alumnus, baccalaureate, bachelor's, degree, diploma, done, education, exams, finished, got, graduate, graduation, learn, learned, learning, lessons, master, master's, pass, school, school-leaver, studying icon">
            <a:extLst>
              <a:ext uri="{FF2B5EF4-FFF2-40B4-BE49-F238E27FC236}">
                <a16:creationId xmlns:a16="http://schemas.microsoft.com/office/drawing/2014/main" id="{2900F6E2-0885-4F08-A589-1E084961C883}"/>
              </a:ext>
            </a:extLst>
          </p:cNvPr>
          <p:cNvPicPr>
            <a:picLocks noChangeAspect="1" noChangeArrowheads="1"/>
          </p:cNvPicPr>
          <p:nvPr/>
        </p:nvPicPr>
        <p:blipFill>
          <a:blip r:embed="rId2" cstate="print"/>
          <a:srcRect/>
          <a:stretch>
            <a:fillRect/>
          </a:stretch>
        </p:blipFill>
        <p:spPr bwMode="auto">
          <a:xfrm>
            <a:off x="179512" y="764704"/>
            <a:ext cx="457200" cy="457200"/>
          </a:xfrm>
          <a:prstGeom prst="rect">
            <a:avLst/>
          </a:prstGeom>
          <a:noFill/>
        </p:spPr>
      </p:pic>
      <p:sp>
        <p:nvSpPr>
          <p:cNvPr id="43" name="Rectangle 42">
            <a:extLst>
              <a:ext uri="{FF2B5EF4-FFF2-40B4-BE49-F238E27FC236}">
                <a16:creationId xmlns:a16="http://schemas.microsoft.com/office/drawing/2014/main" id="{DCF76525-77D0-4BA6-A5A7-0B3097846025}"/>
              </a:ext>
            </a:extLst>
          </p:cNvPr>
          <p:cNvSpPr/>
          <p:nvPr/>
        </p:nvSpPr>
        <p:spPr bwMode="auto">
          <a:xfrm>
            <a:off x="251520" y="2492896"/>
            <a:ext cx="216024" cy="288032"/>
          </a:xfrm>
          <a:prstGeom prst="rect">
            <a:avLst/>
          </a:prstGeom>
          <a:solidFill>
            <a:schemeClr val="bg2"/>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400" dirty="0">
                <a:solidFill>
                  <a:schemeClr val="bg1"/>
                </a:solidFill>
              </a:rPr>
              <a:t>b</a:t>
            </a:r>
            <a:endParaRPr kumimoji="0" lang="fr-FR" sz="1400" b="0" i="0" u="none" strike="noStrike" cap="none" normalizeH="0" baseline="0" dirty="0">
              <a:ln>
                <a:noFill/>
              </a:ln>
              <a:solidFill>
                <a:schemeClr val="bg1"/>
              </a:solidFill>
              <a:effectLst/>
              <a:latin typeface="Arial" charset="0"/>
              <a:cs typeface="Arial" charset="0"/>
            </a:endParaRPr>
          </a:p>
        </p:txBody>
      </p:sp>
      <p:sp>
        <p:nvSpPr>
          <p:cNvPr id="44" name="TextBox 49">
            <a:extLst>
              <a:ext uri="{FF2B5EF4-FFF2-40B4-BE49-F238E27FC236}">
                <a16:creationId xmlns:a16="http://schemas.microsoft.com/office/drawing/2014/main" id="{B5FDCA6F-F7A1-4D1E-927D-4C99B5FCA067}"/>
              </a:ext>
            </a:extLst>
          </p:cNvPr>
          <p:cNvSpPr txBox="1"/>
          <p:nvPr/>
        </p:nvSpPr>
        <p:spPr>
          <a:xfrm>
            <a:off x="539552" y="2420888"/>
            <a:ext cx="4176464" cy="369332"/>
          </a:xfrm>
          <a:prstGeom prst="rect">
            <a:avLst/>
          </a:prstGeom>
          <a:noFill/>
        </p:spPr>
        <p:txBody>
          <a:bodyPr wrap="square" rtlCol="0">
            <a:spAutoFit/>
          </a:bodyPr>
          <a:lstStyle/>
          <a:p>
            <a:r>
              <a:rPr lang="fr-FR" sz="1200" dirty="0"/>
              <a:t>Pour afficher la même navigation que le site parent :</a:t>
            </a:r>
            <a:r>
              <a:rPr lang="fr-FR" dirty="0"/>
              <a:t> </a:t>
            </a:r>
          </a:p>
        </p:txBody>
      </p:sp>
      <p:grpSp>
        <p:nvGrpSpPr>
          <p:cNvPr id="45" name="Group 22">
            <a:extLst>
              <a:ext uri="{FF2B5EF4-FFF2-40B4-BE49-F238E27FC236}">
                <a16:creationId xmlns:a16="http://schemas.microsoft.com/office/drawing/2014/main" id="{F7DE8DD5-35B6-4294-90A5-190403ABD4DC}"/>
              </a:ext>
            </a:extLst>
          </p:cNvPr>
          <p:cNvGrpSpPr>
            <a:grpSpLocks/>
          </p:cNvGrpSpPr>
          <p:nvPr/>
        </p:nvGrpSpPr>
        <p:grpSpPr bwMode="auto">
          <a:xfrm>
            <a:off x="971600" y="1556792"/>
            <a:ext cx="4608513" cy="228604"/>
            <a:chOff x="2660928" y="1700808"/>
            <a:chExt cx="3542388" cy="193530"/>
          </a:xfrm>
        </p:grpSpPr>
        <p:sp>
          <p:nvSpPr>
            <p:cNvPr id="46" name="Rectangle 45">
              <a:extLst>
                <a:ext uri="{FF2B5EF4-FFF2-40B4-BE49-F238E27FC236}">
                  <a16:creationId xmlns:a16="http://schemas.microsoft.com/office/drawing/2014/main" id="{46571283-6CE2-4DA1-B58B-64C60D6D893E}"/>
                </a:ext>
              </a:extLst>
            </p:cNvPr>
            <p:cNvSpPr/>
            <p:nvPr/>
          </p:nvSpPr>
          <p:spPr bwMode="auto">
            <a:xfrm>
              <a:off x="2771800" y="1700808"/>
              <a:ext cx="3431516" cy="182880"/>
            </a:xfrm>
            <a:prstGeom prst="rect">
              <a:avLst/>
            </a:prstGeom>
            <a:solidFill>
              <a:schemeClr val="bg1"/>
            </a:solidFill>
            <a:ln w="9525" cap="flat" cmpd="sng" algn="ctr">
              <a:solidFill>
                <a:schemeClr val="bg1"/>
              </a:solidFill>
              <a:prstDash val="solid"/>
              <a:round/>
              <a:headEnd type="none" w="med" len="med"/>
              <a:tailEnd type="none" w="med" len="med"/>
            </a:ln>
            <a:effectLst>
              <a:glow rad="63500">
                <a:schemeClr val="accent4">
                  <a:satMod val="175000"/>
                  <a:alpha val="40000"/>
                </a:schemeClr>
              </a:glow>
              <a:outerShdw blurRad="50800" dist="38100" dir="2700000" algn="tl" rotWithShape="0">
                <a:prstClr val="black">
                  <a:alpha val="40000"/>
                </a:prstClr>
              </a:outerShdw>
            </a:effectLst>
          </p:spPr>
          <p:txBody>
            <a:bodyPr lIns="128016" tIns="0" rIns="45720" bIns="0" anchor="ctr"/>
            <a:lstStyle/>
            <a:p>
              <a:pPr>
                <a:defRPr/>
              </a:pPr>
              <a:r>
                <a:rPr lang="fr-FR" sz="1200" dirty="0"/>
                <a:t>Modifiez la navigation:      &gt; Site Settings &gt; Navigation</a:t>
              </a:r>
              <a:endParaRPr lang="en-US" sz="1200" dirty="0"/>
            </a:p>
          </p:txBody>
        </p:sp>
        <p:sp>
          <p:nvSpPr>
            <p:cNvPr id="47" name="Oval 53">
              <a:extLst>
                <a:ext uri="{FF2B5EF4-FFF2-40B4-BE49-F238E27FC236}">
                  <a16:creationId xmlns:a16="http://schemas.microsoft.com/office/drawing/2014/main" id="{C8A97C4F-6DF9-4541-8C27-860C95A8BEC3}"/>
                </a:ext>
              </a:extLst>
            </p:cNvPr>
            <p:cNvSpPr>
              <a:spLocks noChangeAspect="1"/>
            </p:cNvSpPr>
            <p:nvPr/>
          </p:nvSpPr>
          <p:spPr bwMode="auto">
            <a:xfrm>
              <a:off x="2660928" y="1700811"/>
              <a:ext cx="175716" cy="193527"/>
            </a:xfrm>
            <a:prstGeom prst="ellipse">
              <a:avLst/>
            </a:prstGeom>
            <a:solidFill>
              <a:schemeClr val="tx1"/>
            </a:solidFill>
            <a:ln w="38100" cap="flat" cmpd="sng" algn="ctr">
              <a:solidFill>
                <a:schemeClr val="bg1"/>
              </a:solidFill>
              <a:prstDash val="solid"/>
              <a:round/>
              <a:headEnd type="none" w="med" len="med"/>
              <a:tailEnd type="none" w="med" len="med"/>
            </a:ln>
            <a:effectLst>
              <a:glow rad="63500">
                <a:schemeClr val="accent4">
                  <a:satMod val="175000"/>
                  <a:alpha val="40000"/>
                </a:schemeClr>
              </a:glow>
            </a:effectLst>
          </p:spPr>
          <p:txBody>
            <a:bodyPr wrap="none" lIns="0" tIns="0" rIns="0" bIns="0" anchor="ctr"/>
            <a:lstStyle/>
            <a:p>
              <a:pPr algn="ctr">
                <a:defRPr/>
              </a:pPr>
              <a:r>
                <a:rPr lang="fr-FR" sz="1200" dirty="0">
                  <a:solidFill>
                    <a:schemeClr val="bg1"/>
                  </a:solidFill>
                </a:rPr>
                <a:t>2</a:t>
              </a:r>
              <a:endParaRPr lang="en-US" sz="1200" dirty="0">
                <a:solidFill>
                  <a:schemeClr val="bg1"/>
                </a:solidFill>
              </a:endParaRPr>
            </a:p>
          </p:txBody>
        </p:sp>
      </p:grpSp>
      <p:pic>
        <p:nvPicPr>
          <p:cNvPr id="48" name="Picture 3">
            <a:extLst>
              <a:ext uri="{FF2B5EF4-FFF2-40B4-BE49-F238E27FC236}">
                <a16:creationId xmlns:a16="http://schemas.microsoft.com/office/drawing/2014/main" id="{F05DD5F8-4658-441C-AF46-E301A5DA2DD8}"/>
              </a:ext>
            </a:extLst>
          </p:cNvPr>
          <p:cNvPicPr>
            <a:picLocks noChangeAspect="1" noChangeArrowheads="1"/>
          </p:cNvPicPr>
          <p:nvPr/>
        </p:nvPicPr>
        <p:blipFill>
          <a:blip r:embed="rId3" cstate="print"/>
          <a:srcRect/>
          <a:stretch>
            <a:fillRect/>
          </a:stretch>
        </p:blipFill>
        <p:spPr bwMode="auto">
          <a:xfrm>
            <a:off x="2771800" y="1556792"/>
            <a:ext cx="247650" cy="228600"/>
          </a:xfrm>
          <a:prstGeom prst="rect">
            <a:avLst/>
          </a:prstGeom>
          <a:noFill/>
          <a:ln w="9525">
            <a:noFill/>
            <a:miter lim="800000"/>
            <a:headEnd/>
            <a:tailEnd/>
          </a:ln>
        </p:spPr>
      </p:pic>
      <p:pic>
        <p:nvPicPr>
          <p:cNvPr id="49" name="Picture 2">
            <a:extLst>
              <a:ext uri="{FF2B5EF4-FFF2-40B4-BE49-F238E27FC236}">
                <a16:creationId xmlns:a16="http://schemas.microsoft.com/office/drawing/2014/main" id="{22C2FFA4-7C8D-4162-99A1-70B8C5E10520}"/>
              </a:ext>
            </a:extLst>
          </p:cNvPr>
          <p:cNvPicPr>
            <a:picLocks noChangeAspect="1" noChangeArrowheads="1"/>
          </p:cNvPicPr>
          <p:nvPr/>
        </p:nvPicPr>
        <p:blipFill>
          <a:blip r:embed="rId4" cstate="print"/>
          <a:srcRect/>
          <a:stretch>
            <a:fillRect/>
          </a:stretch>
        </p:blipFill>
        <p:spPr bwMode="auto">
          <a:xfrm>
            <a:off x="6084168" y="1268760"/>
            <a:ext cx="732350" cy="1296144"/>
          </a:xfrm>
          <a:prstGeom prst="rect">
            <a:avLst/>
          </a:prstGeom>
          <a:ln>
            <a:noFill/>
          </a:ln>
          <a:effectLst>
            <a:outerShdw blurRad="292100" dist="139700" dir="2700000" algn="tl" rotWithShape="0">
              <a:srgbClr val="333333">
                <a:alpha val="65000"/>
              </a:srgbClr>
            </a:outerShdw>
          </a:effectLst>
        </p:spPr>
      </p:pic>
      <p:sp>
        <p:nvSpPr>
          <p:cNvPr id="50" name="Rectangle 49">
            <a:extLst>
              <a:ext uri="{FF2B5EF4-FFF2-40B4-BE49-F238E27FC236}">
                <a16:creationId xmlns:a16="http://schemas.microsoft.com/office/drawing/2014/main" id="{EA54A677-E84D-41BD-A516-91EDAD4AEC2B}"/>
              </a:ext>
            </a:extLst>
          </p:cNvPr>
          <p:cNvSpPr/>
          <p:nvPr/>
        </p:nvSpPr>
        <p:spPr bwMode="auto">
          <a:xfrm>
            <a:off x="6084168" y="2132856"/>
            <a:ext cx="720080" cy="216024"/>
          </a:xfrm>
          <a:prstGeom prst="rect">
            <a:avLst/>
          </a:prstGeom>
          <a:noFill/>
          <a:ln w="2222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cs typeface="Arial" charset="0"/>
            </a:endParaRPr>
          </a:p>
        </p:txBody>
      </p:sp>
      <p:pic>
        <p:nvPicPr>
          <p:cNvPr id="51" name="Picture 3">
            <a:extLst>
              <a:ext uri="{FF2B5EF4-FFF2-40B4-BE49-F238E27FC236}">
                <a16:creationId xmlns:a16="http://schemas.microsoft.com/office/drawing/2014/main" id="{2DB04515-FC23-4F68-AD31-565F8C84A850}"/>
              </a:ext>
            </a:extLst>
          </p:cNvPr>
          <p:cNvPicPr>
            <a:picLocks noChangeAspect="1" noChangeArrowheads="1"/>
          </p:cNvPicPr>
          <p:nvPr/>
        </p:nvPicPr>
        <p:blipFill>
          <a:blip r:embed="rId3" cstate="print"/>
          <a:srcRect/>
          <a:stretch>
            <a:fillRect/>
          </a:stretch>
        </p:blipFill>
        <p:spPr bwMode="auto">
          <a:xfrm>
            <a:off x="6660232" y="1124744"/>
            <a:ext cx="247650" cy="228600"/>
          </a:xfrm>
          <a:prstGeom prst="rect">
            <a:avLst/>
          </a:prstGeom>
          <a:noFill/>
          <a:ln w="9525">
            <a:noFill/>
            <a:miter lim="800000"/>
            <a:headEnd/>
            <a:tailEnd/>
          </a:ln>
        </p:spPr>
      </p:pic>
      <p:sp>
        <p:nvSpPr>
          <p:cNvPr id="52" name="Rectangle 51">
            <a:extLst>
              <a:ext uri="{FF2B5EF4-FFF2-40B4-BE49-F238E27FC236}">
                <a16:creationId xmlns:a16="http://schemas.microsoft.com/office/drawing/2014/main" id="{D379D704-9663-4119-A736-4B008BE09657}"/>
              </a:ext>
            </a:extLst>
          </p:cNvPr>
          <p:cNvSpPr/>
          <p:nvPr/>
        </p:nvSpPr>
        <p:spPr bwMode="auto">
          <a:xfrm>
            <a:off x="6588224" y="1124744"/>
            <a:ext cx="360040" cy="216024"/>
          </a:xfrm>
          <a:prstGeom prst="rect">
            <a:avLst/>
          </a:prstGeom>
          <a:noFill/>
          <a:ln w="2222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cs typeface="Arial" charset="0"/>
            </a:endParaRPr>
          </a:p>
        </p:txBody>
      </p:sp>
      <p:pic>
        <p:nvPicPr>
          <p:cNvPr id="53" name="Picture 3">
            <a:extLst>
              <a:ext uri="{FF2B5EF4-FFF2-40B4-BE49-F238E27FC236}">
                <a16:creationId xmlns:a16="http://schemas.microsoft.com/office/drawing/2014/main" id="{8F911DB9-CEEC-4C01-8B5D-D50E323320DB}"/>
              </a:ext>
            </a:extLst>
          </p:cNvPr>
          <p:cNvPicPr>
            <a:picLocks noChangeAspect="1" noChangeArrowheads="1"/>
          </p:cNvPicPr>
          <p:nvPr/>
        </p:nvPicPr>
        <p:blipFill>
          <a:blip r:embed="rId5" cstate="print"/>
          <a:srcRect/>
          <a:stretch>
            <a:fillRect/>
          </a:stretch>
        </p:blipFill>
        <p:spPr bwMode="auto">
          <a:xfrm>
            <a:off x="7236297" y="1227720"/>
            <a:ext cx="1296144" cy="1248433"/>
          </a:xfrm>
          <a:prstGeom prst="rect">
            <a:avLst/>
          </a:prstGeom>
          <a:ln>
            <a:noFill/>
          </a:ln>
          <a:effectLst>
            <a:outerShdw blurRad="292100" dist="139700" dir="2700000" algn="tl" rotWithShape="0">
              <a:srgbClr val="333333">
                <a:alpha val="65000"/>
              </a:srgbClr>
            </a:outerShdw>
          </a:effectLst>
        </p:spPr>
      </p:pic>
      <p:sp>
        <p:nvSpPr>
          <p:cNvPr id="54" name="Rectangle 53">
            <a:extLst>
              <a:ext uri="{FF2B5EF4-FFF2-40B4-BE49-F238E27FC236}">
                <a16:creationId xmlns:a16="http://schemas.microsoft.com/office/drawing/2014/main" id="{DCE72633-682E-424A-A3F0-63E5629F4B70}"/>
              </a:ext>
            </a:extLst>
          </p:cNvPr>
          <p:cNvSpPr/>
          <p:nvPr/>
        </p:nvSpPr>
        <p:spPr bwMode="auto">
          <a:xfrm flipH="1">
            <a:off x="7164288" y="2132856"/>
            <a:ext cx="792088" cy="144016"/>
          </a:xfrm>
          <a:prstGeom prst="rect">
            <a:avLst/>
          </a:prstGeom>
          <a:noFill/>
          <a:ln w="2222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cs typeface="Arial" charset="0"/>
            </a:endParaRPr>
          </a:p>
        </p:txBody>
      </p:sp>
      <p:pic>
        <p:nvPicPr>
          <p:cNvPr id="55" name="Picture 6">
            <a:extLst>
              <a:ext uri="{FF2B5EF4-FFF2-40B4-BE49-F238E27FC236}">
                <a16:creationId xmlns:a16="http://schemas.microsoft.com/office/drawing/2014/main" id="{0CF2402F-7CB0-4D9C-9867-C85CFE0061E9}"/>
              </a:ext>
            </a:extLst>
          </p:cNvPr>
          <p:cNvPicPr>
            <a:picLocks noChangeAspect="1" noChangeArrowheads="1"/>
          </p:cNvPicPr>
          <p:nvPr/>
        </p:nvPicPr>
        <p:blipFill>
          <a:blip r:embed="rId6" cstate="print"/>
          <a:srcRect/>
          <a:stretch>
            <a:fillRect/>
          </a:stretch>
        </p:blipFill>
        <p:spPr bwMode="auto">
          <a:xfrm>
            <a:off x="539552" y="2966086"/>
            <a:ext cx="2519561" cy="534922"/>
          </a:xfrm>
          <a:prstGeom prst="rect">
            <a:avLst/>
          </a:prstGeom>
          <a:ln>
            <a:noFill/>
          </a:ln>
          <a:effectLst>
            <a:outerShdw blurRad="292100" dist="139700" dir="2700000" algn="tl" rotWithShape="0">
              <a:srgbClr val="333333">
                <a:alpha val="65000"/>
              </a:srgbClr>
            </a:outerShdw>
          </a:effectLst>
        </p:spPr>
      </p:pic>
      <p:pic>
        <p:nvPicPr>
          <p:cNvPr id="56" name="Picture 7">
            <a:extLst>
              <a:ext uri="{FF2B5EF4-FFF2-40B4-BE49-F238E27FC236}">
                <a16:creationId xmlns:a16="http://schemas.microsoft.com/office/drawing/2014/main" id="{4588115E-89D5-491D-8537-CEDF13CC530E}"/>
              </a:ext>
            </a:extLst>
          </p:cNvPr>
          <p:cNvPicPr>
            <a:picLocks noChangeAspect="1" noChangeArrowheads="1"/>
          </p:cNvPicPr>
          <p:nvPr/>
        </p:nvPicPr>
        <p:blipFill>
          <a:blip r:embed="rId7" cstate="print"/>
          <a:srcRect/>
          <a:stretch>
            <a:fillRect/>
          </a:stretch>
        </p:blipFill>
        <p:spPr bwMode="auto">
          <a:xfrm>
            <a:off x="539552" y="3573016"/>
            <a:ext cx="5000353" cy="936104"/>
          </a:xfrm>
          <a:prstGeom prst="rect">
            <a:avLst/>
          </a:prstGeom>
          <a:ln>
            <a:noFill/>
          </a:ln>
          <a:effectLst>
            <a:outerShdw blurRad="292100" dist="139700" dir="2700000" algn="tl" rotWithShape="0">
              <a:srgbClr val="333333">
                <a:alpha val="65000"/>
              </a:srgbClr>
            </a:outerShdw>
          </a:effectLst>
        </p:spPr>
      </p:pic>
      <p:sp>
        <p:nvSpPr>
          <p:cNvPr id="57" name="Oval 58">
            <a:extLst>
              <a:ext uri="{FF2B5EF4-FFF2-40B4-BE49-F238E27FC236}">
                <a16:creationId xmlns:a16="http://schemas.microsoft.com/office/drawing/2014/main" id="{A5F6A63A-1594-40A3-9DE7-6A37B7D8F2B3}"/>
              </a:ext>
            </a:extLst>
          </p:cNvPr>
          <p:cNvSpPr/>
          <p:nvPr/>
        </p:nvSpPr>
        <p:spPr bwMode="auto">
          <a:xfrm>
            <a:off x="539552" y="3573016"/>
            <a:ext cx="216024" cy="216024"/>
          </a:xfrm>
          <a:prstGeom prst="ellipse">
            <a:avLst/>
          </a:prstGeom>
          <a:noFill/>
          <a:ln w="2222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cs typeface="Arial" charset="0"/>
            </a:endParaRPr>
          </a:p>
        </p:txBody>
      </p:sp>
      <p:sp>
        <p:nvSpPr>
          <p:cNvPr id="58" name="Rectangle 57">
            <a:extLst>
              <a:ext uri="{FF2B5EF4-FFF2-40B4-BE49-F238E27FC236}">
                <a16:creationId xmlns:a16="http://schemas.microsoft.com/office/drawing/2014/main" id="{D658EE61-CE80-40F1-92A5-EC3FEFB2AD4E}"/>
              </a:ext>
            </a:extLst>
          </p:cNvPr>
          <p:cNvSpPr/>
          <p:nvPr/>
        </p:nvSpPr>
        <p:spPr bwMode="auto">
          <a:xfrm>
            <a:off x="1115616" y="5373216"/>
            <a:ext cx="6675437" cy="720080"/>
          </a:xfrm>
          <a:prstGeom prst="rect">
            <a:avLst/>
          </a:prstGeom>
          <a:gradFill flip="none" rotWithShape="1">
            <a:gsLst>
              <a:gs pos="0">
                <a:schemeClr val="tx1">
                  <a:lumMod val="40000"/>
                  <a:lumOff val="60000"/>
                  <a:alpha val="80000"/>
                </a:schemeClr>
              </a:gs>
              <a:gs pos="50000">
                <a:schemeClr val="tx1">
                  <a:lumMod val="20000"/>
                  <a:lumOff val="80000"/>
                  <a:alpha val="70000"/>
                </a:schemeClr>
              </a:gs>
              <a:gs pos="100000">
                <a:schemeClr val="bg1">
                  <a:alpha val="70000"/>
                </a:schemeClr>
              </a:gs>
            </a:gsLst>
            <a:lin ang="0" scaled="1"/>
            <a:tileRect/>
          </a:gradFill>
          <a:ln w="9525" cap="flat" cmpd="sng" algn="ctr">
            <a:noFill/>
            <a:prstDash val="solid"/>
            <a:round/>
            <a:headEnd type="none" w="med" len="med"/>
            <a:tailEnd type="none" w="med" len="med"/>
          </a:ln>
          <a:effectLst/>
        </p:spPr>
        <p:txBody>
          <a:bodyPr lIns="274320" tIns="0" rIns="0" bIns="0"/>
          <a:lstStyle/>
          <a:p>
            <a:pPr algn="l">
              <a:defRPr/>
            </a:pPr>
            <a:r>
              <a:rPr lang="fr-FR" sz="1200" b="1" dirty="0"/>
              <a:t>Bonnes pratiques:</a:t>
            </a:r>
          </a:p>
          <a:p>
            <a:pPr algn="l">
              <a:buFont typeface="Arial" pitchFamily="34" charset="0"/>
              <a:buChar char="•"/>
              <a:defRPr/>
            </a:pPr>
            <a:r>
              <a:rPr lang="fr-FR" sz="1200" dirty="0"/>
              <a:t> Avec VALO, il est désormais possible de modifier la navigation depuis votre page d’accueil!</a:t>
            </a:r>
          </a:p>
        </p:txBody>
      </p:sp>
      <p:pic>
        <p:nvPicPr>
          <p:cNvPr id="59" name="Picture 4" descr="idea icon">
            <a:extLst>
              <a:ext uri="{FF2B5EF4-FFF2-40B4-BE49-F238E27FC236}">
                <a16:creationId xmlns:a16="http://schemas.microsoft.com/office/drawing/2014/main" id="{4C6BD130-5E22-4CB9-AB71-C5404A00D59A}"/>
              </a:ext>
            </a:extLst>
          </p:cNvPr>
          <p:cNvPicPr>
            <a:picLocks noChangeAspect="1" noChangeArrowheads="1"/>
          </p:cNvPicPr>
          <p:nvPr/>
        </p:nvPicPr>
        <p:blipFill>
          <a:blip r:embed="rId8" cstate="print"/>
          <a:srcRect/>
          <a:stretch>
            <a:fillRect/>
          </a:stretch>
        </p:blipFill>
        <p:spPr bwMode="auto">
          <a:xfrm>
            <a:off x="761852" y="5305896"/>
            <a:ext cx="785812" cy="787400"/>
          </a:xfrm>
          <a:prstGeom prst="rect">
            <a:avLst/>
          </a:prstGeom>
          <a:noFill/>
          <a:ln w="9525">
            <a:noFill/>
            <a:miter lim="800000"/>
            <a:headEnd/>
            <a:tailEnd/>
          </a:ln>
        </p:spPr>
      </p:pic>
    </p:spTree>
    <p:extLst>
      <p:ext uri="{BB962C8B-B14F-4D97-AF65-F5344CB8AC3E}">
        <p14:creationId xmlns:p14="http://schemas.microsoft.com/office/powerpoint/2010/main" val="1224970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E1736A49-6ABB-4FF9-81A6-F6FB26654A44}"/>
              </a:ext>
            </a:extLst>
          </p:cNvPr>
          <p:cNvSpPr>
            <a:spLocks noGrp="1"/>
          </p:cNvSpPr>
          <p:nvPr>
            <p:ph type="title"/>
          </p:nvPr>
        </p:nvSpPr>
        <p:spPr/>
        <p:txBody>
          <a:bodyPr>
            <a:normAutofit/>
          </a:bodyPr>
          <a:lstStyle/>
          <a:p>
            <a:r>
              <a:rPr lang="fr-FR" sz="2800" dirty="0"/>
              <a:t>Opérations courantes : Navigation</a:t>
            </a:r>
            <a:endParaRPr lang="en-US" sz="2800" dirty="0"/>
          </a:p>
        </p:txBody>
      </p:sp>
      <p:pic>
        <p:nvPicPr>
          <p:cNvPr id="25" name="Picture 3">
            <a:extLst>
              <a:ext uri="{FF2B5EF4-FFF2-40B4-BE49-F238E27FC236}">
                <a16:creationId xmlns:a16="http://schemas.microsoft.com/office/drawing/2014/main" id="{D6F59B6B-2A6F-467B-B67D-05E275103D16}"/>
              </a:ext>
            </a:extLst>
          </p:cNvPr>
          <p:cNvPicPr>
            <a:picLocks noChangeAspect="1" noChangeArrowheads="1"/>
          </p:cNvPicPr>
          <p:nvPr/>
        </p:nvPicPr>
        <p:blipFill>
          <a:blip r:embed="rId2" cstate="print"/>
          <a:srcRect/>
          <a:stretch>
            <a:fillRect/>
          </a:stretch>
        </p:blipFill>
        <p:spPr bwMode="auto">
          <a:xfrm>
            <a:off x="971600" y="2348880"/>
            <a:ext cx="4176464" cy="2644190"/>
          </a:xfrm>
          <a:prstGeom prst="rect">
            <a:avLst/>
          </a:prstGeom>
          <a:ln>
            <a:noFill/>
          </a:ln>
          <a:effectLst>
            <a:outerShdw blurRad="292100" dist="139700" dir="2700000" algn="tl" rotWithShape="0">
              <a:srgbClr val="333333">
                <a:alpha val="65000"/>
              </a:srgbClr>
            </a:outerShdw>
          </a:effectLst>
        </p:spPr>
      </p:pic>
      <p:grpSp>
        <p:nvGrpSpPr>
          <p:cNvPr id="26" name="Group 22">
            <a:extLst>
              <a:ext uri="{FF2B5EF4-FFF2-40B4-BE49-F238E27FC236}">
                <a16:creationId xmlns:a16="http://schemas.microsoft.com/office/drawing/2014/main" id="{A43A3222-11DB-4F77-9170-C9EB90661975}"/>
              </a:ext>
            </a:extLst>
          </p:cNvPr>
          <p:cNvGrpSpPr>
            <a:grpSpLocks/>
          </p:cNvGrpSpPr>
          <p:nvPr/>
        </p:nvGrpSpPr>
        <p:grpSpPr bwMode="auto">
          <a:xfrm>
            <a:off x="683568" y="1196752"/>
            <a:ext cx="4968552" cy="216024"/>
            <a:chOff x="2660928" y="1700808"/>
            <a:chExt cx="3819137" cy="182880"/>
          </a:xfrm>
        </p:grpSpPr>
        <p:sp>
          <p:nvSpPr>
            <p:cNvPr id="27" name="Rectangle 26">
              <a:extLst>
                <a:ext uri="{FF2B5EF4-FFF2-40B4-BE49-F238E27FC236}">
                  <a16:creationId xmlns:a16="http://schemas.microsoft.com/office/drawing/2014/main" id="{DBBBBA04-9679-4A4A-85EB-F18BA4DD13DD}"/>
                </a:ext>
              </a:extLst>
            </p:cNvPr>
            <p:cNvSpPr/>
            <p:nvPr/>
          </p:nvSpPr>
          <p:spPr bwMode="auto">
            <a:xfrm>
              <a:off x="2771800" y="1700808"/>
              <a:ext cx="3708265" cy="182880"/>
            </a:xfrm>
            <a:prstGeom prst="rect">
              <a:avLst/>
            </a:prstGeom>
            <a:solidFill>
              <a:schemeClr val="bg1"/>
            </a:solidFill>
            <a:ln w="9525" cap="flat" cmpd="sng" algn="ctr">
              <a:solidFill>
                <a:schemeClr val="bg1"/>
              </a:solidFill>
              <a:prstDash val="solid"/>
              <a:round/>
              <a:headEnd type="none" w="med" len="med"/>
              <a:tailEnd type="none" w="med" len="med"/>
            </a:ln>
            <a:effectLst>
              <a:glow rad="63500">
                <a:schemeClr val="accent4">
                  <a:satMod val="175000"/>
                  <a:alpha val="40000"/>
                </a:schemeClr>
              </a:glow>
              <a:outerShdw blurRad="50800" dist="38100" dir="2700000" algn="tl" rotWithShape="0">
                <a:prstClr val="black">
                  <a:alpha val="40000"/>
                </a:prstClr>
              </a:outerShdw>
            </a:effectLst>
          </p:spPr>
          <p:txBody>
            <a:bodyPr lIns="128016" tIns="0" rIns="45720" bIns="0" anchor="ctr"/>
            <a:lstStyle/>
            <a:p>
              <a:pPr>
                <a:defRPr/>
              </a:pPr>
              <a:r>
                <a:rPr lang="fr-FR" sz="1200" dirty="0"/>
                <a:t> Modifiez un lien existant dans la navigation et ajoutez une audience</a:t>
              </a:r>
              <a:endParaRPr lang="en-US" sz="1200" dirty="0"/>
            </a:p>
          </p:txBody>
        </p:sp>
        <p:sp>
          <p:nvSpPr>
            <p:cNvPr id="28" name="Oval 42">
              <a:extLst>
                <a:ext uri="{FF2B5EF4-FFF2-40B4-BE49-F238E27FC236}">
                  <a16:creationId xmlns:a16="http://schemas.microsoft.com/office/drawing/2014/main" id="{6428D878-E07F-48FC-993A-328E56824958}"/>
                </a:ext>
              </a:extLst>
            </p:cNvPr>
            <p:cNvSpPr/>
            <p:nvPr/>
          </p:nvSpPr>
          <p:spPr bwMode="auto">
            <a:xfrm>
              <a:off x="2660928" y="1700808"/>
              <a:ext cx="182880" cy="182880"/>
            </a:xfrm>
            <a:prstGeom prst="ellipse">
              <a:avLst/>
            </a:prstGeom>
            <a:solidFill>
              <a:schemeClr val="tx1"/>
            </a:solidFill>
            <a:ln w="38100" cap="flat" cmpd="sng" algn="ctr">
              <a:solidFill>
                <a:schemeClr val="bg1"/>
              </a:solidFill>
              <a:prstDash val="solid"/>
              <a:round/>
              <a:headEnd type="none" w="med" len="med"/>
              <a:tailEnd type="none" w="med" len="med"/>
            </a:ln>
            <a:effectLst>
              <a:glow rad="63500">
                <a:schemeClr val="accent4">
                  <a:satMod val="175000"/>
                  <a:alpha val="40000"/>
                </a:schemeClr>
              </a:glow>
            </a:effectLst>
          </p:spPr>
          <p:txBody>
            <a:bodyPr wrap="none" lIns="0" tIns="0" rIns="0" bIns="0" anchor="ctr"/>
            <a:lstStyle/>
            <a:p>
              <a:pPr algn="ctr">
                <a:defRPr/>
              </a:pPr>
              <a:r>
                <a:rPr lang="en-US" sz="1200" dirty="0">
                  <a:solidFill>
                    <a:schemeClr val="bg1"/>
                  </a:solidFill>
                </a:rPr>
                <a:t>3</a:t>
              </a:r>
            </a:p>
          </p:txBody>
        </p:sp>
      </p:grpSp>
      <p:sp>
        <p:nvSpPr>
          <p:cNvPr id="29" name="Rectangle 28">
            <a:extLst>
              <a:ext uri="{FF2B5EF4-FFF2-40B4-BE49-F238E27FC236}">
                <a16:creationId xmlns:a16="http://schemas.microsoft.com/office/drawing/2014/main" id="{48C83FAC-47A5-48A8-9E68-E21A54BF7C0F}"/>
              </a:ext>
            </a:extLst>
          </p:cNvPr>
          <p:cNvSpPr/>
          <p:nvPr/>
        </p:nvSpPr>
        <p:spPr bwMode="auto">
          <a:xfrm>
            <a:off x="395536" y="836712"/>
            <a:ext cx="6675437" cy="182880"/>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alpha val="70000"/>
                </a:schemeClr>
              </a:gs>
            </a:gsLst>
            <a:lin ang="0" scaled="1"/>
            <a:tileRect/>
          </a:gradFill>
          <a:ln w="9525" cap="flat" cmpd="sng" algn="ctr">
            <a:noFill/>
            <a:prstDash val="solid"/>
            <a:round/>
            <a:headEnd type="none" w="med" len="med"/>
            <a:tailEnd type="none" w="med" len="med"/>
          </a:ln>
          <a:effectLst/>
        </p:spPr>
        <p:txBody>
          <a:bodyPr lIns="182880" tIns="0" rIns="0" bIns="0"/>
          <a:lstStyle/>
          <a:p>
            <a:pPr>
              <a:defRPr/>
            </a:pPr>
            <a:r>
              <a:rPr lang="fr-FR" sz="1200" dirty="0"/>
              <a:t>Modifier un lien et le rendre visible d’une seule population</a:t>
            </a:r>
          </a:p>
        </p:txBody>
      </p:sp>
      <p:pic>
        <p:nvPicPr>
          <p:cNvPr id="30" name="Picture 4" descr="academic, alumnus, baccalaureate, bachelor's, degree, diploma, done, education, exams, finished, got, graduate, graduation, learn, learned, learning, lessons, master, master's, pass, school, school-leaver, studying icon">
            <a:extLst>
              <a:ext uri="{FF2B5EF4-FFF2-40B4-BE49-F238E27FC236}">
                <a16:creationId xmlns:a16="http://schemas.microsoft.com/office/drawing/2014/main" id="{14DBF580-3D0F-4993-8ADB-6AB233653074}"/>
              </a:ext>
            </a:extLst>
          </p:cNvPr>
          <p:cNvPicPr>
            <a:picLocks noChangeAspect="1" noChangeArrowheads="1"/>
          </p:cNvPicPr>
          <p:nvPr/>
        </p:nvPicPr>
        <p:blipFill>
          <a:blip r:embed="rId3" cstate="print"/>
          <a:srcRect/>
          <a:stretch>
            <a:fillRect/>
          </a:stretch>
        </p:blipFill>
        <p:spPr bwMode="auto">
          <a:xfrm>
            <a:off x="179512" y="764704"/>
            <a:ext cx="457200" cy="457200"/>
          </a:xfrm>
          <a:prstGeom prst="rect">
            <a:avLst/>
          </a:prstGeom>
          <a:noFill/>
        </p:spPr>
      </p:pic>
      <p:sp>
        <p:nvSpPr>
          <p:cNvPr id="31" name="Rectangle 30">
            <a:extLst>
              <a:ext uri="{FF2B5EF4-FFF2-40B4-BE49-F238E27FC236}">
                <a16:creationId xmlns:a16="http://schemas.microsoft.com/office/drawing/2014/main" id="{9DBBF293-F585-4550-9DD7-42FE3F362F0A}"/>
              </a:ext>
            </a:extLst>
          </p:cNvPr>
          <p:cNvSpPr/>
          <p:nvPr/>
        </p:nvSpPr>
        <p:spPr bwMode="auto">
          <a:xfrm>
            <a:off x="1116013" y="5012952"/>
            <a:ext cx="6675437" cy="715616"/>
          </a:xfrm>
          <a:prstGeom prst="rect">
            <a:avLst/>
          </a:prstGeom>
          <a:gradFill flip="none" rotWithShape="1">
            <a:gsLst>
              <a:gs pos="0">
                <a:schemeClr val="tx1">
                  <a:lumMod val="40000"/>
                  <a:lumOff val="60000"/>
                  <a:alpha val="80000"/>
                </a:schemeClr>
              </a:gs>
              <a:gs pos="50000">
                <a:schemeClr val="tx1">
                  <a:lumMod val="20000"/>
                  <a:lumOff val="80000"/>
                  <a:alpha val="70000"/>
                </a:schemeClr>
              </a:gs>
              <a:gs pos="100000">
                <a:schemeClr val="bg1">
                  <a:alpha val="70000"/>
                </a:schemeClr>
              </a:gs>
            </a:gsLst>
            <a:lin ang="0" scaled="1"/>
            <a:tileRect/>
          </a:gradFill>
          <a:ln w="9525" cap="flat" cmpd="sng" algn="ctr">
            <a:noFill/>
            <a:prstDash val="solid"/>
            <a:round/>
            <a:headEnd type="none" w="med" len="med"/>
            <a:tailEnd type="none" w="med" len="med"/>
          </a:ln>
          <a:effectLst/>
        </p:spPr>
        <p:txBody>
          <a:bodyPr lIns="274320" tIns="0" rIns="0" bIns="0"/>
          <a:lstStyle/>
          <a:p>
            <a:pPr algn="l">
              <a:defRPr/>
            </a:pPr>
            <a:r>
              <a:rPr lang="fr-FR" sz="1200" b="1" dirty="0"/>
              <a:t>Bonnes pratiques :</a:t>
            </a:r>
          </a:p>
          <a:p>
            <a:pPr algn="l">
              <a:buFont typeface="Arial" pitchFamily="34" charset="0"/>
              <a:buChar char="•"/>
              <a:defRPr/>
            </a:pPr>
            <a:r>
              <a:rPr lang="fr-FR" sz="1200" dirty="0"/>
              <a:t> Mettez des audiences si seuls certains groupes doivent avoir accès à l’espace concerné.</a:t>
            </a:r>
          </a:p>
          <a:p>
            <a:pPr algn="l">
              <a:defRPr/>
            </a:pPr>
            <a:r>
              <a:rPr lang="fr-FR" sz="1200" dirty="0"/>
              <a:t>Ce lien ne se sera alors visible que d’eux seuls.</a:t>
            </a:r>
          </a:p>
          <a:p>
            <a:pPr algn="l">
              <a:defRPr/>
            </a:pPr>
            <a:r>
              <a:rPr lang="fr-FR" sz="1200" dirty="0"/>
              <a:t>Ceci est configuré sur le menu VALO</a:t>
            </a:r>
          </a:p>
        </p:txBody>
      </p:sp>
      <p:pic>
        <p:nvPicPr>
          <p:cNvPr id="32" name="Picture 4" descr="idea icon">
            <a:extLst>
              <a:ext uri="{FF2B5EF4-FFF2-40B4-BE49-F238E27FC236}">
                <a16:creationId xmlns:a16="http://schemas.microsoft.com/office/drawing/2014/main" id="{A8E7F3F3-4B8F-4ACA-905E-33ADCA094103}"/>
              </a:ext>
            </a:extLst>
          </p:cNvPr>
          <p:cNvPicPr>
            <a:picLocks noChangeAspect="1" noChangeArrowheads="1"/>
          </p:cNvPicPr>
          <p:nvPr/>
        </p:nvPicPr>
        <p:blipFill>
          <a:blip r:embed="rId4" cstate="print"/>
          <a:srcRect/>
          <a:stretch>
            <a:fillRect/>
          </a:stretch>
        </p:blipFill>
        <p:spPr bwMode="auto">
          <a:xfrm>
            <a:off x="684213" y="4941168"/>
            <a:ext cx="785812" cy="787400"/>
          </a:xfrm>
          <a:prstGeom prst="rect">
            <a:avLst/>
          </a:prstGeom>
          <a:noFill/>
          <a:ln w="9525">
            <a:noFill/>
            <a:miter lim="800000"/>
            <a:headEnd/>
            <a:tailEnd/>
          </a:ln>
        </p:spPr>
      </p:pic>
      <p:pic>
        <p:nvPicPr>
          <p:cNvPr id="33" name="Picture 2">
            <a:extLst>
              <a:ext uri="{FF2B5EF4-FFF2-40B4-BE49-F238E27FC236}">
                <a16:creationId xmlns:a16="http://schemas.microsoft.com/office/drawing/2014/main" id="{F5504D85-3F02-4932-946D-FC18EAE3A727}"/>
              </a:ext>
            </a:extLst>
          </p:cNvPr>
          <p:cNvPicPr>
            <a:picLocks noChangeAspect="1" noChangeArrowheads="1"/>
          </p:cNvPicPr>
          <p:nvPr/>
        </p:nvPicPr>
        <p:blipFill>
          <a:blip r:embed="rId5" cstate="print"/>
          <a:srcRect/>
          <a:stretch>
            <a:fillRect/>
          </a:stretch>
        </p:blipFill>
        <p:spPr bwMode="auto">
          <a:xfrm>
            <a:off x="910208" y="1628800"/>
            <a:ext cx="3733800" cy="400050"/>
          </a:xfrm>
          <a:prstGeom prst="rect">
            <a:avLst/>
          </a:prstGeom>
          <a:ln>
            <a:noFill/>
          </a:ln>
          <a:effectLst>
            <a:outerShdw blurRad="292100" dist="139700" dir="2700000" algn="tl" rotWithShape="0">
              <a:srgbClr val="333333">
                <a:alpha val="65000"/>
              </a:srgbClr>
            </a:outerShdw>
          </a:effectLst>
        </p:spPr>
      </p:pic>
      <p:sp>
        <p:nvSpPr>
          <p:cNvPr id="34" name="Rectangle 33">
            <a:extLst>
              <a:ext uri="{FF2B5EF4-FFF2-40B4-BE49-F238E27FC236}">
                <a16:creationId xmlns:a16="http://schemas.microsoft.com/office/drawing/2014/main" id="{4B54B802-972B-414D-A1F7-F1B00E74BFC3}"/>
              </a:ext>
            </a:extLst>
          </p:cNvPr>
          <p:cNvSpPr/>
          <p:nvPr/>
        </p:nvSpPr>
        <p:spPr bwMode="auto">
          <a:xfrm>
            <a:off x="2123728" y="1700808"/>
            <a:ext cx="504056" cy="288032"/>
          </a:xfrm>
          <a:prstGeom prst="rect">
            <a:avLst/>
          </a:prstGeom>
          <a:noFill/>
          <a:ln w="2222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cs typeface="Arial" charset="0"/>
            </a:endParaRPr>
          </a:p>
        </p:txBody>
      </p:sp>
      <p:sp>
        <p:nvSpPr>
          <p:cNvPr id="35" name="Rectangle 34">
            <a:extLst>
              <a:ext uri="{FF2B5EF4-FFF2-40B4-BE49-F238E27FC236}">
                <a16:creationId xmlns:a16="http://schemas.microsoft.com/office/drawing/2014/main" id="{529031D1-7177-4465-AE7C-5C84B53F987E}"/>
              </a:ext>
            </a:extLst>
          </p:cNvPr>
          <p:cNvSpPr/>
          <p:nvPr/>
        </p:nvSpPr>
        <p:spPr bwMode="auto">
          <a:xfrm>
            <a:off x="1547664" y="4293096"/>
            <a:ext cx="504056" cy="216024"/>
          </a:xfrm>
          <a:prstGeom prst="rect">
            <a:avLst/>
          </a:prstGeom>
          <a:noFill/>
          <a:ln w="2222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cs typeface="Arial" charset="0"/>
            </a:endParaRPr>
          </a:p>
        </p:txBody>
      </p:sp>
      <p:sp>
        <p:nvSpPr>
          <p:cNvPr id="36" name="Rectangle 35">
            <a:extLst>
              <a:ext uri="{FF2B5EF4-FFF2-40B4-BE49-F238E27FC236}">
                <a16:creationId xmlns:a16="http://schemas.microsoft.com/office/drawing/2014/main" id="{7A6FDCF3-5970-4254-90E6-152B8FD53E5E}"/>
              </a:ext>
            </a:extLst>
          </p:cNvPr>
          <p:cNvSpPr/>
          <p:nvPr/>
        </p:nvSpPr>
        <p:spPr bwMode="auto">
          <a:xfrm>
            <a:off x="4427984" y="4221088"/>
            <a:ext cx="216024" cy="216024"/>
          </a:xfrm>
          <a:prstGeom prst="rect">
            <a:avLst/>
          </a:prstGeom>
          <a:noFill/>
          <a:ln w="2222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cs typeface="Arial" charset="0"/>
            </a:endParaRPr>
          </a:p>
        </p:txBody>
      </p:sp>
    </p:spTree>
    <p:extLst>
      <p:ext uri="{BB962C8B-B14F-4D97-AF65-F5344CB8AC3E}">
        <p14:creationId xmlns:p14="http://schemas.microsoft.com/office/powerpoint/2010/main" val="4026381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E1736A49-6ABB-4FF9-81A6-F6FB26654A44}"/>
              </a:ext>
            </a:extLst>
          </p:cNvPr>
          <p:cNvSpPr>
            <a:spLocks noGrp="1"/>
          </p:cNvSpPr>
          <p:nvPr>
            <p:ph type="title"/>
          </p:nvPr>
        </p:nvSpPr>
        <p:spPr/>
        <p:txBody>
          <a:bodyPr>
            <a:normAutofit/>
          </a:bodyPr>
          <a:lstStyle/>
          <a:p>
            <a:r>
              <a:rPr lang="fr-FR" sz="2800" dirty="0"/>
              <a:t>Opérations courantes : Les droits d’accès</a:t>
            </a:r>
            <a:endParaRPr lang="en-US" sz="2800" dirty="0"/>
          </a:p>
        </p:txBody>
      </p:sp>
      <p:sp>
        <p:nvSpPr>
          <p:cNvPr id="6" name="Rectangle 5">
            <a:extLst>
              <a:ext uri="{FF2B5EF4-FFF2-40B4-BE49-F238E27FC236}">
                <a16:creationId xmlns:a16="http://schemas.microsoft.com/office/drawing/2014/main" id="{391BC8DB-F5A7-4381-9001-44AF2F2E6073}"/>
              </a:ext>
            </a:extLst>
          </p:cNvPr>
          <p:cNvSpPr/>
          <p:nvPr/>
        </p:nvSpPr>
        <p:spPr bwMode="auto">
          <a:xfrm>
            <a:off x="1116013" y="5012952"/>
            <a:ext cx="6675437" cy="792312"/>
          </a:xfrm>
          <a:prstGeom prst="rect">
            <a:avLst/>
          </a:prstGeom>
          <a:gradFill flip="none" rotWithShape="1">
            <a:gsLst>
              <a:gs pos="0">
                <a:schemeClr val="tx1">
                  <a:lumMod val="40000"/>
                  <a:lumOff val="60000"/>
                  <a:alpha val="80000"/>
                </a:schemeClr>
              </a:gs>
              <a:gs pos="50000">
                <a:schemeClr val="tx1">
                  <a:lumMod val="20000"/>
                  <a:lumOff val="80000"/>
                  <a:alpha val="70000"/>
                </a:schemeClr>
              </a:gs>
              <a:gs pos="100000">
                <a:schemeClr val="bg1">
                  <a:alpha val="70000"/>
                </a:schemeClr>
              </a:gs>
            </a:gsLst>
            <a:lin ang="0" scaled="1"/>
            <a:tileRect/>
          </a:gradFill>
          <a:ln w="9525" cap="flat" cmpd="sng" algn="ctr">
            <a:noFill/>
            <a:prstDash val="solid"/>
            <a:round/>
            <a:headEnd type="none" w="med" len="med"/>
            <a:tailEnd type="none" w="med" len="med"/>
          </a:ln>
          <a:effectLst/>
        </p:spPr>
        <p:txBody>
          <a:bodyPr lIns="274320" tIns="0" rIns="0" bIns="0"/>
          <a:lstStyle/>
          <a:p>
            <a:pPr algn="l">
              <a:defRPr/>
            </a:pPr>
            <a:r>
              <a:rPr lang="fr-FR" sz="1200" b="1" dirty="0"/>
              <a:t>Bonnes pratiques :</a:t>
            </a:r>
          </a:p>
          <a:p>
            <a:pPr algn="l">
              <a:buFont typeface="Arial" pitchFamily="34" charset="0"/>
              <a:buChar char="•"/>
              <a:defRPr/>
            </a:pPr>
            <a:r>
              <a:rPr lang="fr-FR" sz="1200" dirty="0"/>
              <a:t> Privilégiez la création de groupes / Evitez de donner les droits individuellement</a:t>
            </a:r>
          </a:p>
          <a:p>
            <a:pPr algn="l">
              <a:buFont typeface="Arial" pitchFamily="34" charset="0"/>
              <a:buChar char="•"/>
              <a:defRPr/>
            </a:pPr>
            <a:r>
              <a:rPr lang="fr-FR" sz="1200" dirty="0"/>
              <a:t> Ne mettez pas des documents confidentiels sur VALO sans en faire part à l’équipe projet</a:t>
            </a:r>
          </a:p>
          <a:p>
            <a:pPr algn="l">
              <a:buFont typeface="Arial" pitchFamily="34" charset="0"/>
              <a:buChar char="•"/>
              <a:defRPr/>
            </a:pPr>
            <a:r>
              <a:rPr lang="fr-FR" sz="1200" dirty="0"/>
              <a:t>Vérifiez les autorisations si vous avez un doute</a:t>
            </a:r>
          </a:p>
        </p:txBody>
      </p:sp>
      <p:pic>
        <p:nvPicPr>
          <p:cNvPr id="7" name="Picture 4" descr="idea icon">
            <a:extLst>
              <a:ext uri="{FF2B5EF4-FFF2-40B4-BE49-F238E27FC236}">
                <a16:creationId xmlns:a16="http://schemas.microsoft.com/office/drawing/2014/main" id="{50E42862-3E85-49AF-B715-725AAE228E19}"/>
              </a:ext>
            </a:extLst>
          </p:cNvPr>
          <p:cNvPicPr>
            <a:picLocks noChangeAspect="1" noChangeArrowheads="1"/>
          </p:cNvPicPr>
          <p:nvPr/>
        </p:nvPicPr>
        <p:blipFill>
          <a:blip r:embed="rId2" cstate="print"/>
          <a:srcRect/>
          <a:stretch>
            <a:fillRect/>
          </a:stretch>
        </p:blipFill>
        <p:spPr bwMode="auto">
          <a:xfrm>
            <a:off x="684213" y="4941168"/>
            <a:ext cx="785812" cy="787400"/>
          </a:xfrm>
          <a:prstGeom prst="rect">
            <a:avLst/>
          </a:prstGeom>
          <a:noFill/>
          <a:ln w="9525">
            <a:noFill/>
            <a:miter lim="800000"/>
            <a:headEnd/>
            <a:tailEnd/>
          </a:ln>
        </p:spPr>
      </p:pic>
      <p:graphicFrame>
        <p:nvGraphicFramePr>
          <p:cNvPr id="8" name="Table 26">
            <a:extLst>
              <a:ext uri="{FF2B5EF4-FFF2-40B4-BE49-F238E27FC236}">
                <a16:creationId xmlns:a16="http://schemas.microsoft.com/office/drawing/2014/main" id="{6D0E5113-B4B0-4B07-9FB1-5E070D61883D}"/>
              </a:ext>
            </a:extLst>
          </p:cNvPr>
          <p:cNvGraphicFramePr>
            <a:graphicFrameLocks noGrp="1"/>
          </p:cNvGraphicFramePr>
          <p:nvPr/>
        </p:nvGraphicFramePr>
        <p:xfrm>
          <a:off x="971600" y="1556792"/>
          <a:ext cx="7344816" cy="2570480"/>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20000"/>
                    </a:ext>
                  </a:extLst>
                </a:gridCol>
                <a:gridCol w="5400600">
                  <a:extLst>
                    <a:ext uri="{9D8B030D-6E8A-4147-A177-3AD203B41FA5}">
                      <a16:colId xmlns:a16="http://schemas.microsoft.com/office/drawing/2014/main" val="20001"/>
                    </a:ext>
                  </a:extLst>
                </a:gridCol>
              </a:tblGrid>
              <a:tr h="370840">
                <a:tc>
                  <a:txBody>
                    <a:bodyPr/>
                    <a:lstStyle/>
                    <a:p>
                      <a:r>
                        <a:rPr lang="fr-FR" dirty="0"/>
                        <a:t>Niveau d’accès</a:t>
                      </a:r>
                    </a:p>
                  </a:txBody>
                  <a:tcPr/>
                </a:tc>
                <a:tc>
                  <a:txBody>
                    <a:bodyPr/>
                    <a:lstStyle/>
                    <a:p>
                      <a:r>
                        <a:rPr lang="fr-FR" dirty="0"/>
                        <a:t>Les droits associés</a:t>
                      </a:r>
                    </a:p>
                  </a:txBody>
                  <a:tcPr/>
                </a:tc>
                <a:extLst>
                  <a:ext uri="{0D108BD9-81ED-4DB2-BD59-A6C34878D82A}">
                    <a16:rowId xmlns:a16="http://schemas.microsoft.com/office/drawing/2014/main" val="10000"/>
                  </a:ext>
                </a:extLst>
              </a:tr>
              <a:tr h="370840">
                <a:tc>
                  <a:txBody>
                    <a:bodyPr/>
                    <a:lstStyle/>
                    <a:p>
                      <a:r>
                        <a:rPr lang="fr-FR">
                          <a:solidFill>
                            <a:sysClr val="windowText" lastClr="000000"/>
                          </a:solidFill>
                        </a:rPr>
                        <a:t>Read</a:t>
                      </a:r>
                      <a:endParaRPr lang="fr-FR" dirty="0">
                        <a:solidFill>
                          <a:sysClr val="windowText" lastClr="000000"/>
                        </a:solidFill>
                      </a:endParaRPr>
                    </a:p>
                  </a:txBody>
                  <a:tcPr/>
                </a:tc>
                <a:tc>
                  <a:txBody>
                    <a:bodyPr/>
                    <a:lstStyle/>
                    <a:p>
                      <a:r>
                        <a:rPr lang="fr-FR" dirty="0">
                          <a:solidFill>
                            <a:sysClr val="windowText" lastClr="000000"/>
                          </a:solidFill>
                        </a:rPr>
                        <a:t>Droit de lecture </a:t>
                      </a:r>
                      <a:r>
                        <a:rPr lang="fr-FR" sz="1600" dirty="0">
                          <a:solidFill>
                            <a:sysClr val="windowText" lastClr="000000"/>
                          </a:solidFill>
                        </a:rPr>
                        <a:t>– permet de voir les éléments</a:t>
                      </a:r>
                      <a:r>
                        <a:rPr lang="fr-FR" sz="1600" baseline="0" dirty="0">
                          <a:solidFill>
                            <a:sysClr val="windowText" lastClr="000000"/>
                          </a:solidFill>
                        </a:rPr>
                        <a:t> (pages, documents, listes…)</a:t>
                      </a:r>
                      <a:endParaRPr lang="fr-FR" dirty="0">
                        <a:solidFill>
                          <a:sysClr val="windowText" lastClr="000000"/>
                        </a:solidFill>
                      </a:endParaRPr>
                    </a:p>
                  </a:txBody>
                  <a:tcPr/>
                </a:tc>
                <a:extLst>
                  <a:ext uri="{0D108BD9-81ED-4DB2-BD59-A6C34878D82A}">
                    <a16:rowId xmlns:a16="http://schemas.microsoft.com/office/drawing/2014/main" val="10001"/>
                  </a:ext>
                </a:extLst>
              </a:tr>
              <a:tr h="370840">
                <a:tc>
                  <a:txBody>
                    <a:bodyPr/>
                    <a:lstStyle/>
                    <a:p>
                      <a:r>
                        <a:rPr lang="fr-FR" dirty="0" err="1">
                          <a:solidFill>
                            <a:sysClr val="windowText" lastClr="000000"/>
                          </a:solidFill>
                        </a:rPr>
                        <a:t>Contribute</a:t>
                      </a:r>
                      <a:endParaRPr lang="fr-FR" dirty="0">
                        <a:solidFill>
                          <a:sysClr val="windowText" lastClr="000000"/>
                        </a:solidFill>
                      </a:endParaRPr>
                    </a:p>
                  </a:txBody>
                  <a:tcPr/>
                </a:tc>
                <a:tc>
                  <a:txBody>
                    <a:bodyPr/>
                    <a:lstStyle/>
                    <a:p>
                      <a:r>
                        <a:rPr lang="fr-FR" dirty="0">
                          <a:solidFill>
                            <a:sysClr val="windowText" lastClr="000000"/>
                          </a:solidFill>
                        </a:rPr>
                        <a:t>Droit de contribution</a:t>
                      </a:r>
                      <a:r>
                        <a:rPr lang="fr-FR" baseline="0" dirty="0">
                          <a:solidFill>
                            <a:sysClr val="windowText" lastClr="000000"/>
                          </a:solidFill>
                        </a:rPr>
                        <a:t> </a:t>
                      </a:r>
                      <a:r>
                        <a:rPr lang="fr-FR" sz="1600" baseline="0" dirty="0">
                          <a:solidFill>
                            <a:sysClr val="windowText" lastClr="000000"/>
                          </a:solidFill>
                        </a:rPr>
                        <a:t>– permet d’ajouter, éditer, ajouter et supprimer des éléments.</a:t>
                      </a:r>
                      <a:endParaRPr lang="fr-FR" dirty="0">
                        <a:solidFill>
                          <a:sysClr val="windowText" lastClr="000000"/>
                        </a:solidFill>
                      </a:endParaRPr>
                    </a:p>
                  </a:txBody>
                  <a:tcPr/>
                </a:tc>
                <a:extLst>
                  <a:ext uri="{0D108BD9-81ED-4DB2-BD59-A6C34878D82A}">
                    <a16:rowId xmlns:a16="http://schemas.microsoft.com/office/drawing/2014/main" val="10002"/>
                  </a:ext>
                </a:extLst>
              </a:tr>
              <a:tr h="370840">
                <a:tc>
                  <a:txBody>
                    <a:bodyPr/>
                    <a:lstStyle/>
                    <a:p>
                      <a:r>
                        <a:rPr lang="fr-FR">
                          <a:solidFill>
                            <a:sysClr val="windowText" lastClr="000000"/>
                          </a:solidFill>
                        </a:rPr>
                        <a:t>Design</a:t>
                      </a:r>
                      <a:endParaRPr lang="fr-FR" dirty="0">
                        <a:solidFill>
                          <a:sysClr val="windowText" lastClr="000000"/>
                        </a:solidFill>
                      </a:endParaRPr>
                    </a:p>
                  </a:txBody>
                  <a:tcPr/>
                </a:tc>
                <a:tc>
                  <a:txBody>
                    <a:bodyPr/>
                    <a:lstStyle/>
                    <a:p>
                      <a:r>
                        <a:rPr lang="fr-FR" dirty="0">
                          <a:solidFill>
                            <a:sysClr val="windowText" lastClr="000000"/>
                          </a:solidFill>
                        </a:rPr>
                        <a:t>Droit de conception –</a:t>
                      </a:r>
                      <a:r>
                        <a:rPr lang="fr-FR" baseline="0" dirty="0">
                          <a:solidFill>
                            <a:sysClr val="windowText" lastClr="000000"/>
                          </a:solidFill>
                        </a:rPr>
                        <a:t> </a:t>
                      </a:r>
                      <a:r>
                        <a:rPr lang="fr-FR" sz="1600" baseline="0" dirty="0">
                          <a:solidFill>
                            <a:sysClr val="windowText" lastClr="000000"/>
                          </a:solidFill>
                        </a:rPr>
                        <a:t>permet de créer des librairies, listes, d’éditer des pages et appliquer thèmes et styles</a:t>
                      </a:r>
                      <a:endParaRPr lang="fr-FR" dirty="0">
                        <a:solidFill>
                          <a:sysClr val="windowText" lastClr="000000"/>
                        </a:solidFill>
                      </a:endParaRPr>
                    </a:p>
                  </a:txBody>
                  <a:tcPr/>
                </a:tc>
                <a:extLst>
                  <a:ext uri="{0D108BD9-81ED-4DB2-BD59-A6C34878D82A}">
                    <a16:rowId xmlns:a16="http://schemas.microsoft.com/office/drawing/2014/main" val="10003"/>
                  </a:ext>
                </a:extLst>
              </a:tr>
              <a:tr h="370840">
                <a:tc>
                  <a:txBody>
                    <a:bodyPr/>
                    <a:lstStyle/>
                    <a:p>
                      <a:r>
                        <a:rPr lang="fr-FR" dirty="0">
                          <a:solidFill>
                            <a:sysClr val="windowText" lastClr="000000"/>
                          </a:solidFill>
                        </a:rPr>
                        <a:t>Full control</a:t>
                      </a:r>
                    </a:p>
                  </a:txBody>
                  <a:tcPr/>
                </a:tc>
                <a:tc>
                  <a:txBody>
                    <a:bodyPr/>
                    <a:lstStyle/>
                    <a:p>
                      <a:r>
                        <a:rPr lang="fr-FR" b="0" dirty="0">
                          <a:solidFill>
                            <a:sysClr val="windowText" lastClr="000000"/>
                          </a:solidFill>
                        </a:rPr>
                        <a:t>Droit</a:t>
                      </a:r>
                      <a:r>
                        <a:rPr lang="fr-FR" b="0" baseline="0" dirty="0">
                          <a:solidFill>
                            <a:sysClr val="windowText" lastClr="000000"/>
                          </a:solidFill>
                        </a:rPr>
                        <a:t> d’administrateur de site – </a:t>
                      </a:r>
                      <a:r>
                        <a:rPr lang="fr-FR" sz="1600" b="0" baseline="0" dirty="0">
                          <a:solidFill>
                            <a:sysClr val="windowText" lastClr="000000"/>
                          </a:solidFill>
                        </a:rPr>
                        <a:t>Contrôle total</a:t>
                      </a:r>
                      <a:endParaRPr lang="fr-FR" dirty="0">
                        <a:solidFill>
                          <a:sysClr val="windowText" lastClr="000000"/>
                        </a:solidFill>
                      </a:endParaRPr>
                    </a:p>
                  </a:txBody>
                  <a:tcPr/>
                </a:tc>
                <a:extLst>
                  <a:ext uri="{0D108BD9-81ED-4DB2-BD59-A6C34878D82A}">
                    <a16:rowId xmlns:a16="http://schemas.microsoft.com/office/drawing/2014/main" val="10004"/>
                  </a:ext>
                </a:extLst>
              </a:tr>
            </a:tbl>
          </a:graphicData>
        </a:graphic>
      </p:graphicFrame>
      <p:sp>
        <p:nvSpPr>
          <p:cNvPr id="9" name="TextBox 15">
            <a:extLst>
              <a:ext uri="{FF2B5EF4-FFF2-40B4-BE49-F238E27FC236}">
                <a16:creationId xmlns:a16="http://schemas.microsoft.com/office/drawing/2014/main" id="{ECC20385-16CB-4CDD-BE17-F9D18A65F028}"/>
              </a:ext>
            </a:extLst>
          </p:cNvPr>
          <p:cNvSpPr txBox="1"/>
          <p:nvPr/>
        </p:nvSpPr>
        <p:spPr>
          <a:xfrm>
            <a:off x="971600" y="4437112"/>
            <a:ext cx="7344816" cy="369332"/>
          </a:xfrm>
          <a:prstGeom prst="rect">
            <a:avLst/>
          </a:prstGeom>
          <a:noFill/>
        </p:spPr>
        <p:txBody>
          <a:bodyPr wrap="square" rtlCol="0">
            <a:spAutoFit/>
          </a:bodyPr>
          <a:lstStyle/>
          <a:p>
            <a:r>
              <a:rPr lang="fr-FR" dirty="0"/>
              <a:t>A savoir: il existe un groupe au-dessus : Site Collection </a:t>
            </a:r>
            <a:r>
              <a:rPr lang="fr-FR" dirty="0" err="1"/>
              <a:t>administrator</a:t>
            </a:r>
            <a:endParaRPr lang="fr-FR" dirty="0"/>
          </a:p>
        </p:txBody>
      </p:sp>
    </p:spTree>
    <p:extLst>
      <p:ext uri="{BB962C8B-B14F-4D97-AF65-F5344CB8AC3E}">
        <p14:creationId xmlns:p14="http://schemas.microsoft.com/office/powerpoint/2010/main" val="1210002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E1736A49-6ABB-4FF9-81A6-F6FB26654A44}"/>
              </a:ext>
            </a:extLst>
          </p:cNvPr>
          <p:cNvSpPr>
            <a:spLocks noGrp="1"/>
          </p:cNvSpPr>
          <p:nvPr>
            <p:ph type="title"/>
          </p:nvPr>
        </p:nvSpPr>
        <p:spPr/>
        <p:txBody>
          <a:bodyPr>
            <a:normAutofit/>
          </a:bodyPr>
          <a:lstStyle/>
          <a:p>
            <a:r>
              <a:rPr lang="fr-FR" sz="2800" dirty="0"/>
              <a:t>Opérations courantes : Les droits d’accès</a:t>
            </a:r>
            <a:endParaRPr lang="en-US" sz="2800" dirty="0"/>
          </a:p>
        </p:txBody>
      </p:sp>
      <p:sp>
        <p:nvSpPr>
          <p:cNvPr id="11" name="Rectangle 10">
            <a:extLst>
              <a:ext uri="{FF2B5EF4-FFF2-40B4-BE49-F238E27FC236}">
                <a16:creationId xmlns:a16="http://schemas.microsoft.com/office/drawing/2014/main" id="{034E5D29-D54F-4951-8732-0BF32E12CF9A}"/>
              </a:ext>
            </a:extLst>
          </p:cNvPr>
          <p:cNvSpPr/>
          <p:nvPr/>
        </p:nvSpPr>
        <p:spPr bwMode="auto">
          <a:xfrm>
            <a:off x="1115616" y="4221088"/>
            <a:ext cx="6675437" cy="1728192"/>
          </a:xfrm>
          <a:prstGeom prst="rect">
            <a:avLst/>
          </a:prstGeom>
          <a:gradFill flip="none" rotWithShape="1">
            <a:gsLst>
              <a:gs pos="0">
                <a:schemeClr val="tx1">
                  <a:lumMod val="40000"/>
                  <a:lumOff val="60000"/>
                  <a:alpha val="80000"/>
                </a:schemeClr>
              </a:gs>
              <a:gs pos="50000">
                <a:schemeClr val="tx1">
                  <a:lumMod val="20000"/>
                  <a:lumOff val="80000"/>
                  <a:alpha val="70000"/>
                </a:schemeClr>
              </a:gs>
              <a:gs pos="100000">
                <a:schemeClr val="bg1">
                  <a:alpha val="70000"/>
                </a:schemeClr>
              </a:gs>
            </a:gsLst>
            <a:lin ang="0" scaled="1"/>
            <a:tileRect/>
          </a:gradFill>
          <a:ln w="9525" cap="flat" cmpd="sng" algn="ctr">
            <a:noFill/>
            <a:prstDash val="solid"/>
            <a:round/>
            <a:headEnd type="none" w="med" len="med"/>
            <a:tailEnd type="none" w="med" len="med"/>
          </a:ln>
          <a:effectLst/>
        </p:spPr>
        <p:txBody>
          <a:bodyPr lIns="274320" tIns="0" rIns="0" bIns="0"/>
          <a:lstStyle/>
          <a:p>
            <a:pPr algn="l">
              <a:defRPr/>
            </a:pPr>
            <a:r>
              <a:rPr lang="fr-FR" sz="1200" b="1" dirty="0"/>
              <a:t>Bonnes pratiques :</a:t>
            </a:r>
          </a:p>
          <a:p>
            <a:pPr>
              <a:buFont typeface="Arial" pitchFamily="34" charset="0"/>
              <a:buChar char="•"/>
            </a:pPr>
            <a:r>
              <a:rPr lang="fr-FR" sz="1200" dirty="0"/>
              <a:t> Nous vous conseillons de penser aux différents groupes qui existent au sein de votre équipe et qui auront chacun des rôles différents. N’hésitez pas à les poser sur le papier auparavant. </a:t>
            </a:r>
          </a:p>
          <a:p>
            <a:pPr>
              <a:buFont typeface="Arial" pitchFamily="34" charset="0"/>
              <a:buChar char="•"/>
              <a:defRPr/>
            </a:pPr>
            <a:r>
              <a:rPr lang="fr-FR" sz="1200" dirty="0"/>
              <a:t> Eviter  de donner les accès de manière nominative</a:t>
            </a:r>
          </a:p>
          <a:p>
            <a:pPr>
              <a:buFont typeface="Arial" pitchFamily="34" charset="0"/>
              <a:buChar char="•"/>
              <a:defRPr/>
            </a:pPr>
            <a:r>
              <a:rPr lang="fr-FR" sz="1200" dirty="0"/>
              <a:t> Utiliser si possible des groupes automatiques </a:t>
            </a:r>
          </a:p>
          <a:p>
            <a:pPr>
              <a:buFont typeface="Arial" pitchFamily="34" charset="0"/>
              <a:buChar char="•"/>
              <a:defRPr/>
            </a:pPr>
            <a:r>
              <a:rPr lang="fr-FR" sz="1200" dirty="0"/>
              <a:t> Donner accès à tous en lecture dans la mesure du possible, vous recevrez de ce fait moins de demande d’accès:</a:t>
            </a:r>
          </a:p>
          <a:p>
            <a:pPr>
              <a:defRPr/>
            </a:pPr>
            <a:r>
              <a:rPr lang="fr-FR" sz="1200" b="1" dirty="0">
                <a:sym typeface="Wingdings" pitchFamily="2" charset="2"/>
              </a:rPr>
              <a:t></a:t>
            </a:r>
            <a:r>
              <a:rPr lang="fr-FR" sz="1200" dirty="0">
                <a:sym typeface="Wingdings" pitchFamily="2" charset="2"/>
              </a:rPr>
              <a:t> </a:t>
            </a:r>
            <a:r>
              <a:rPr lang="fr-FR" sz="1200" dirty="0"/>
              <a:t>Posez-vous la question: quel est le risque si j’ouvre largement mon espace ? Si pas de risque notable, ouvrez largement .</a:t>
            </a:r>
          </a:p>
          <a:p>
            <a:pPr>
              <a:buFont typeface="Arial" pitchFamily="34" charset="0"/>
              <a:buChar char="•"/>
            </a:pPr>
            <a:endParaRPr lang="fr-FR" sz="1200" dirty="0"/>
          </a:p>
        </p:txBody>
      </p:sp>
      <p:pic>
        <p:nvPicPr>
          <p:cNvPr id="12" name="Picture 4" descr="idea icon">
            <a:extLst>
              <a:ext uri="{FF2B5EF4-FFF2-40B4-BE49-F238E27FC236}">
                <a16:creationId xmlns:a16="http://schemas.microsoft.com/office/drawing/2014/main" id="{7E8C63D2-CB47-48A3-8A98-24973744D570}"/>
              </a:ext>
            </a:extLst>
          </p:cNvPr>
          <p:cNvPicPr>
            <a:picLocks noChangeAspect="1" noChangeArrowheads="1"/>
          </p:cNvPicPr>
          <p:nvPr/>
        </p:nvPicPr>
        <p:blipFill>
          <a:blip r:embed="rId2" cstate="print"/>
          <a:srcRect/>
          <a:stretch>
            <a:fillRect/>
          </a:stretch>
        </p:blipFill>
        <p:spPr bwMode="auto">
          <a:xfrm>
            <a:off x="755576" y="4437112"/>
            <a:ext cx="785812" cy="787400"/>
          </a:xfrm>
          <a:prstGeom prst="rect">
            <a:avLst/>
          </a:prstGeom>
          <a:noFill/>
          <a:ln w="9525">
            <a:noFill/>
            <a:miter lim="800000"/>
            <a:headEnd/>
            <a:tailEnd/>
          </a:ln>
        </p:spPr>
      </p:pic>
      <p:sp>
        <p:nvSpPr>
          <p:cNvPr id="13" name="TextBox 15">
            <a:extLst>
              <a:ext uri="{FF2B5EF4-FFF2-40B4-BE49-F238E27FC236}">
                <a16:creationId xmlns:a16="http://schemas.microsoft.com/office/drawing/2014/main" id="{D6965F30-38C7-4C03-8C15-D961C2FA5F85}"/>
              </a:ext>
            </a:extLst>
          </p:cNvPr>
          <p:cNvSpPr txBox="1"/>
          <p:nvPr/>
        </p:nvSpPr>
        <p:spPr>
          <a:xfrm>
            <a:off x="899592" y="836712"/>
            <a:ext cx="7344816" cy="1600438"/>
          </a:xfrm>
          <a:prstGeom prst="rect">
            <a:avLst/>
          </a:prstGeom>
          <a:noFill/>
        </p:spPr>
        <p:txBody>
          <a:bodyPr wrap="square" rtlCol="0">
            <a:spAutoFit/>
          </a:bodyPr>
          <a:lstStyle/>
          <a:p>
            <a:r>
              <a:rPr lang="fr-FR" sz="1400" dirty="0"/>
              <a:t>Un groupe est associé à un niveau d’accès. </a:t>
            </a:r>
          </a:p>
          <a:p>
            <a:endParaRPr lang="fr-FR" sz="1600" dirty="0"/>
          </a:p>
          <a:p>
            <a:r>
              <a:rPr lang="fr-FR" sz="1400" dirty="0"/>
              <a:t>Dans le contexte </a:t>
            </a:r>
            <a:r>
              <a:rPr lang="fr-FR" sz="1400" dirty="0" err="1"/>
              <a:t>MyOpen</a:t>
            </a:r>
            <a:r>
              <a:rPr lang="fr-FR" sz="1400" dirty="0"/>
              <a:t>, on a créé trois types de groupes. </a:t>
            </a:r>
          </a:p>
          <a:p>
            <a:pPr>
              <a:spcBef>
                <a:spcPts val="0"/>
              </a:spcBef>
              <a:spcAft>
                <a:spcPts val="600"/>
              </a:spcAft>
              <a:buFont typeface="Wingdings" pitchFamily="2" charset="2"/>
              <a:buChar char="ü"/>
            </a:pPr>
            <a:r>
              <a:rPr lang="fr-FR" sz="1400" dirty="0"/>
              <a:t> Un  groupe </a:t>
            </a:r>
            <a:r>
              <a:rPr lang="fr-FR" sz="1400" dirty="0" err="1"/>
              <a:t>Owners</a:t>
            </a:r>
            <a:r>
              <a:rPr lang="fr-FR" sz="1400" dirty="0"/>
              <a:t> – full control :</a:t>
            </a:r>
            <a:r>
              <a:rPr lang="fr-FR" sz="1600" dirty="0"/>
              <a:t> </a:t>
            </a:r>
            <a:r>
              <a:rPr lang="fr-FR" sz="1100" dirty="0"/>
              <a:t>personnalise son espace et gère les accès</a:t>
            </a:r>
            <a:endParaRPr lang="fr-FR" sz="1600" dirty="0"/>
          </a:p>
          <a:p>
            <a:pPr>
              <a:spcBef>
                <a:spcPts val="0"/>
              </a:spcBef>
              <a:spcAft>
                <a:spcPts val="600"/>
              </a:spcAft>
              <a:buFont typeface="Wingdings" pitchFamily="2" charset="2"/>
              <a:buChar char="ü"/>
            </a:pPr>
            <a:r>
              <a:rPr lang="fr-FR" sz="1400" dirty="0"/>
              <a:t>Un groupe </a:t>
            </a:r>
            <a:r>
              <a:rPr lang="fr-FR" sz="1400" dirty="0" err="1"/>
              <a:t>Members</a:t>
            </a:r>
            <a:r>
              <a:rPr lang="fr-FR" sz="1400" dirty="0"/>
              <a:t>/</a:t>
            </a:r>
            <a:r>
              <a:rPr lang="fr-FR" sz="1400" dirty="0" err="1"/>
              <a:t>Contributors</a:t>
            </a:r>
            <a:r>
              <a:rPr lang="fr-FR" sz="1400" dirty="0"/>
              <a:t> – </a:t>
            </a:r>
            <a:r>
              <a:rPr lang="fr-FR" sz="1400" dirty="0" err="1"/>
              <a:t>contribute</a:t>
            </a:r>
            <a:r>
              <a:rPr lang="fr-FR" sz="1400" dirty="0"/>
              <a:t> : </a:t>
            </a:r>
            <a:r>
              <a:rPr lang="fr-FR" sz="1100" dirty="0"/>
              <a:t>créé, modifie et supprime du contenu</a:t>
            </a:r>
            <a:endParaRPr lang="fr-FR" sz="1600" dirty="0"/>
          </a:p>
          <a:p>
            <a:pPr>
              <a:spcBef>
                <a:spcPts val="0"/>
              </a:spcBef>
              <a:spcAft>
                <a:spcPts val="600"/>
              </a:spcAft>
              <a:buFont typeface="Wingdings" pitchFamily="2" charset="2"/>
              <a:buChar char="ü"/>
            </a:pPr>
            <a:r>
              <a:rPr lang="fr-FR" sz="1400" dirty="0" err="1"/>
              <a:t>Visitors</a:t>
            </a:r>
            <a:r>
              <a:rPr lang="fr-FR" sz="1400" dirty="0"/>
              <a:t> – Read : </a:t>
            </a:r>
            <a:r>
              <a:rPr lang="fr-FR" sz="1100" dirty="0"/>
              <a:t>Consulte le contenu</a:t>
            </a:r>
            <a:endParaRPr lang="fr-FR" sz="1600" dirty="0"/>
          </a:p>
        </p:txBody>
      </p:sp>
      <p:sp>
        <p:nvSpPr>
          <p:cNvPr id="14" name="TextBox 17">
            <a:extLst>
              <a:ext uri="{FF2B5EF4-FFF2-40B4-BE49-F238E27FC236}">
                <a16:creationId xmlns:a16="http://schemas.microsoft.com/office/drawing/2014/main" id="{1D232E28-7AA5-4EE8-8C28-0810AA491A1C}"/>
              </a:ext>
            </a:extLst>
          </p:cNvPr>
          <p:cNvSpPr txBox="1"/>
          <p:nvPr/>
        </p:nvSpPr>
        <p:spPr>
          <a:xfrm>
            <a:off x="1331640" y="2855623"/>
            <a:ext cx="3168352" cy="730969"/>
          </a:xfrm>
          <a:prstGeom prst="rect">
            <a:avLst/>
          </a:prstGeom>
          <a:solidFill>
            <a:schemeClr val="accent2">
              <a:lumMod val="20000"/>
              <a:lumOff val="80000"/>
            </a:schemeClr>
          </a:solidFill>
          <a:ln>
            <a:noFill/>
          </a:ln>
        </p:spPr>
        <p:txBody>
          <a:bodyPr wrap="square" rtlCol="0">
            <a:spAutoFit/>
          </a:bodyPr>
          <a:lstStyle/>
          <a:p>
            <a:r>
              <a:rPr lang="fr-FR" sz="1050" b="1" dirty="0"/>
              <a:t>A savoir</a:t>
            </a:r>
            <a:r>
              <a:rPr lang="fr-FR" sz="1050" dirty="0"/>
              <a:t>:</a:t>
            </a:r>
          </a:p>
          <a:p>
            <a:pPr>
              <a:buFont typeface="Wingdings" pitchFamily="2" charset="2"/>
              <a:buChar char="ü"/>
            </a:pPr>
            <a:r>
              <a:rPr lang="fr-FR" sz="1100" u="sng" dirty="0"/>
              <a:t>Liste des groupes génériques automatiques:</a:t>
            </a:r>
          </a:p>
          <a:p>
            <a:pPr lvl="1">
              <a:buFont typeface="Courier New" pitchFamily="49" charset="0"/>
              <a:buChar char="o"/>
            </a:pPr>
            <a:r>
              <a:rPr lang="fr-FR" sz="1000" dirty="0" err="1"/>
              <a:t>Everyone</a:t>
            </a:r>
            <a:endParaRPr lang="fr-FR" sz="1000" dirty="0"/>
          </a:p>
          <a:p>
            <a:pPr lvl="1">
              <a:buFont typeface="Courier New" pitchFamily="49" charset="0"/>
              <a:buChar char="o"/>
            </a:pPr>
            <a:r>
              <a:rPr lang="fr-FR" sz="1000" dirty="0"/>
              <a:t>…</a:t>
            </a:r>
          </a:p>
        </p:txBody>
      </p:sp>
      <p:sp>
        <p:nvSpPr>
          <p:cNvPr id="15" name="Right Brace 18">
            <a:extLst>
              <a:ext uri="{FF2B5EF4-FFF2-40B4-BE49-F238E27FC236}">
                <a16:creationId xmlns:a16="http://schemas.microsoft.com/office/drawing/2014/main" id="{67199025-7085-4395-BCB5-1A4966574E09}"/>
              </a:ext>
            </a:extLst>
          </p:cNvPr>
          <p:cNvSpPr/>
          <p:nvPr/>
        </p:nvSpPr>
        <p:spPr bwMode="auto">
          <a:xfrm>
            <a:off x="4499992" y="2708920"/>
            <a:ext cx="504056" cy="1080120"/>
          </a:xfrm>
          <a:prstGeom prst="rightBrace">
            <a:avLst>
              <a:gd name="adj1" fmla="val 8333"/>
              <a:gd name="adj2" fmla="val 49370"/>
            </a:avLst>
          </a:prstGeom>
          <a:noFill/>
          <a:ln w="9525" cap="flat" cmpd="sng" algn="ctr">
            <a:solidFill>
              <a:srgbClr val="0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cs typeface="Arial" charset="0"/>
            </a:endParaRPr>
          </a:p>
        </p:txBody>
      </p:sp>
      <p:sp>
        <p:nvSpPr>
          <p:cNvPr id="16" name="Rectangle 15">
            <a:extLst>
              <a:ext uri="{FF2B5EF4-FFF2-40B4-BE49-F238E27FC236}">
                <a16:creationId xmlns:a16="http://schemas.microsoft.com/office/drawing/2014/main" id="{84A63E96-AD20-43F8-9161-27B969CBC7C1}"/>
              </a:ext>
            </a:extLst>
          </p:cNvPr>
          <p:cNvSpPr/>
          <p:nvPr/>
        </p:nvSpPr>
        <p:spPr>
          <a:xfrm>
            <a:off x="5004048" y="2996952"/>
            <a:ext cx="2952328" cy="461665"/>
          </a:xfrm>
          <a:prstGeom prst="rect">
            <a:avLst/>
          </a:prstGeom>
        </p:spPr>
        <p:txBody>
          <a:bodyPr wrap="square">
            <a:spAutoFit/>
          </a:bodyPr>
          <a:lstStyle/>
          <a:p>
            <a:r>
              <a:rPr lang="fr-FR" sz="1200" dirty="0"/>
              <a:t>Ces groupes sont mis à jour tous les jours de façon automatique</a:t>
            </a:r>
            <a:endParaRPr lang="en-US" sz="1200" dirty="0"/>
          </a:p>
        </p:txBody>
      </p:sp>
    </p:spTree>
    <p:extLst>
      <p:ext uri="{BB962C8B-B14F-4D97-AF65-F5344CB8AC3E}">
        <p14:creationId xmlns:p14="http://schemas.microsoft.com/office/powerpoint/2010/main" val="1493570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E1736A49-6ABB-4FF9-81A6-F6FB26654A44}"/>
              </a:ext>
            </a:extLst>
          </p:cNvPr>
          <p:cNvSpPr>
            <a:spLocks noGrp="1"/>
          </p:cNvSpPr>
          <p:nvPr>
            <p:ph type="title"/>
          </p:nvPr>
        </p:nvSpPr>
        <p:spPr/>
        <p:txBody>
          <a:bodyPr>
            <a:normAutofit/>
          </a:bodyPr>
          <a:lstStyle/>
          <a:p>
            <a:r>
              <a:rPr lang="fr-FR" sz="2800" dirty="0"/>
              <a:t>Opérations courantes : Les droits d’accès</a:t>
            </a:r>
            <a:endParaRPr lang="en-US" sz="2800" dirty="0"/>
          </a:p>
        </p:txBody>
      </p:sp>
      <p:sp>
        <p:nvSpPr>
          <p:cNvPr id="9" name="Title 1">
            <a:extLst>
              <a:ext uri="{FF2B5EF4-FFF2-40B4-BE49-F238E27FC236}">
                <a16:creationId xmlns:a16="http://schemas.microsoft.com/office/drawing/2014/main" id="{9B0F1065-8AB5-414D-A07A-DD8FD18655D5}"/>
              </a:ext>
            </a:extLst>
          </p:cNvPr>
          <p:cNvSpPr txBox="1">
            <a:spLocks/>
          </p:cNvSpPr>
          <p:nvPr/>
        </p:nvSpPr>
        <p:spPr>
          <a:xfrm>
            <a:off x="814388" y="966788"/>
            <a:ext cx="8207375" cy="446087"/>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b="0" kern="1200">
                <a:solidFill>
                  <a:schemeClr val="tx1">
                    <a:lumMod val="75000"/>
                    <a:lumOff val="25000"/>
                  </a:schemeClr>
                </a:solidFill>
                <a:latin typeface="Century Gothic" panose="020B0502020202020204" pitchFamily="34" charset="0"/>
                <a:ea typeface="+mj-ea"/>
                <a:cs typeface="+mj-cs"/>
              </a:defRPr>
            </a:lvl1pPr>
          </a:lstStyle>
          <a:p>
            <a:r>
              <a:rPr lang="fr-FR" dirty="0">
                <a:solidFill>
                  <a:srgbClr val="FF0000"/>
                </a:solidFill>
              </a:rPr>
              <a:t>L’héritage des droits pour les sites et sous-sites : principe</a:t>
            </a:r>
            <a:endParaRPr lang="en-US" dirty="0">
              <a:solidFill>
                <a:srgbClr val="FF0000"/>
              </a:solidFill>
            </a:endParaRPr>
          </a:p>
        </p:txBody>
      </p:sp>
      <p:sp>
        <p:nvSpPr>
          <p:cNvPr id="17" name="Content Placeholder 2">
            <a:extLst>
              <a:ext uri="{FF2B5EF4-FFF2-40B4-BE49-F238E27FC236}">
                <a16:creationId xmlns:a16="http://schemas.microsoft.com/office/drawing/2014/main" id="{B18C2768-EFAE-4DE3-9AAB-38F764564CE2}"/>
              </a:ext>
            </a:extLst>
          </p:cNvPr>
          <p:cNvSpPr>
            <a:spLocks noGrp="1"/>
          </p:cNvSpPr>
          <p:nvPr>
            <p:ph idx="1"/>
          </p:nvPr>
        </p:nvSpPr>
        <p:spPr>
          <a:xfrm>
            <a:off x="395288" y="1412875"/>
            <a:ext cx="4176712" cy="863600"/>
          </a:xfrm>
        </p:spPr>
        <p:txBody>
          <a:bodyPr>
            <a:normAutofit fontScale="70000" lnSpcReduction="20000"/>
          </a:bodyPr>
          <a:lstStyle/>
          <a:p>
            <a:r>
              <a:rPr lang="fr-FR" b="0" dirty="0"/>
              <a:t>Par défaut, les droits sont hérités i.e.  se transmettent de sous-sites en sous </a:t>
            </a:r>
            <a:r>
              <a:rPr lang="fr-FR" b="0" dirty="0" err="1"/>
              <a:t>sous</a:t>
            </a:r>
            <a:r>
              <a:rPr lang="fr-FR" b="0" dirty="0"/>
              <a:t> site</a:t>
            </a:r>
          </a:p>
        </p:txBody>
      </p:sp>
      <p:graphicFrame>
        <p:nvGraphicFramePr>
          <p:cNvPr id="18" name="Content Placeholder 5">
            <a:extLst>
              <a:ext uri="{FF2B5EF4-FFF2-40B4-BE49-F238E27FC236}">
                <a16:creationId xmlns:a16="http://schemas.microsoft.com/office/drawing/2014/main" id="{970CFA93-6CCD-4216-928D-C00D135D57FB}"/>
              </a:ext>
            </a:extLst>
          </p:cNvPr>
          <p:cNvGraphicFramePr>
            <a:graphicFrameLocks/>
          </p:cNvGraphicFramePr>
          <p:nvPr>
            <p:extLst>
              <p:ext uri="{D42A27DB-BD31-4B8C-83A1-F6EECF244321}">
                <p14:modId xmlns:p14="http://schemas.microsoft.com/office/powerpoint/2010/main" val="2855776254"/>
              </p:ext>
            </p:extLst>
          </p:nvPr>
        </p:nvGraphicFramePr>
        <p:xfrm>
          <a:off x="216024" y="2060848"/>
          <a:ext cx="4355976" cy="2592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9" name="Picture 6" descr="MH900434889.JPG">
            <a:extLst>
              <a:ext uri="{FF2B5EF4-FFF2-40B4-BE49-F238E27FC236}">
                <a16:creationId xmlns:a16="http://schemas.microsoft.com/office/drawing/2014/main" id="{8F122F5D-332B-4E94-A7F5-9A0CAAAA4B15}"/>
              </a:ext>
            </a:extLst>
          </p:cNvPr>
          <p:cNvPicPr>
            <a:picLocks noChangeAspect="1"/>
          </p:cNvPicPr>
          <p:nvPr/>
        </p:nvPicPr>
        <p:blipFill>
          <a:blip r:embed="rId7" cstate="print"/>
          <a:srcRect l="16281" t="18607" r="20934" b="23259"/>
          <a:stretch>
            <a:fillRect/>
          </a:stretch>
        </p:blipFill>
        <p:spPr bwMode="auto">
          <a:xfrm>
            <a:off x="576263" y="4076700"/>
            <a:ext cx="309562" cy="287338"/>
          </a:xfrm>
          <a:prstGeom prst="rect">
            <a:avLst/>
          </a:prstGeom>
          <a:noFill/>
          <a:ln w="9525">
            <a:noFill/>
            <a:miter lim="800000"/>
            <a:headEnd/>
            <a:tailEnd/>
          </a:ln>
        </p:spPr>
      </p:pic>
      <p:pic>
        <p:nvPicPr>
          <p:cNvPr id="20" name="Picture 7" descr="MC900433953.PNG">
            <a:extLst>
              <a:ext uri="{FF2B5EF4-FFF2-40B4-BE49-F238E27FC236}">
                <a16:creationId xmlns:a16="http://schemas.microsoft.com/office/drawing/2014/main" id="{A5FA2E11-BDEB-4048-A6CF-2D54E1A90562}"/>
              </a:ext>
            </a:extLst>
          </p:cNvPr>
          <p:cNvPicPr>
            <a:picLocks noChangeAspect="1"/>
          </p:cNvPicPr>
          <p:nvPr/>
        </p:nvPicPr>
        <p:blipFill>
          <a:blip r:embed="rId8" cstate="print"/>
          <a:srcRect/>
          <a:stretch>
            <a:fillRect/>
          </a:stretch>
        </p:blipFill>
        <p:spPr bwMode="auto">
          <a:xfrm>
            <a:off x="936625" y="4076700"/>
            <a:ext cx="215900" cy="215900"/>
          </a:xfrm>
          <a:prstGeom prst="rect">
            <a:avLst/>
          </a:prstGeom>
          <a:noFill/>
          <a:ln w="9525">
            <a:noFill/>
            <a:miter lim="800000"/>
            <a:headEnd/>
            <a:tailEnd/>
          </a:ln>
        </p:spPr>
      </p:pic>
      <p:pic>
        <p:nvPicPr>
          <p:cNvPr id="21" name="Picture 22" descr="MC900433941.PNG">
            <a:extLst>
              <a:ext uri="{FF2B5EF4-FFF2-40B4-BE49-F238E27FC236}">
                <a16:creationId xmlns:a16="http://schemas.microsoft.com/office/drawing/2014/main" id="{76B80F68-82A4-48FF-9A2E-75BA64461D49}"/>
              </a:ext>
            </a:extLst>
          </p:cNvPr>
          <p:cNvPicPr>
            <a:picLocks noChangeAspect="1"/>
          </p:cNvPicPr>
          <p:nvPr/>
        </p:nvPicPr>
        <p:blipFill>
          <a:blip r:embed="rId9" cstate="print"/>
          <a:srcRect/>
          <a:stretch>
            <a:fillRect/>
          </a:stretch>
        </p:blipFill>
        <p:spPr bwMode="auto">
          <a:xfrm>
            <a:off x="1223963" y="4076700"/>
            <a:ext cx="215900" cy="215900"/>
          </a:xfrm>
          <a:prstGeom prst="rect">
            <a:avLst/>
          </a:prstGeom>
          <a:noFill/>
          <a:ln w="9525">
            <a:noFill/>
            <a:miter lim="800000"/>
            <a:headEnd/>
            <a:tailEnd/>
          </a:ln>
        </p:spPr>
      </p:pic>
      <p:pic>
        <p:nvPicPr>
          <p:cNvPr id="22" name="Picture 6" descr="MH900434889.JPG">
            <a:extLst>
              <a:ext uri="{FF2B5EF4-FFF2-40B4-BE49-F238E27FC236}">
                <a16:creationId xmlns:a16="http://schemas.microsoft.com/office/drawing/2014/main" id="{8FFE9404-2AF3-4A8A-886E-E4FFF9164FB2}"/>
              </a:ext>
            </a:extLst>
          </p:cNvPr>
          <p:cNvPicPr>
            <a:picLocks noChangeAspect="1"/>
          </p:cNvPicPr>
          <p:nvPr/>
        </p:nvPicPr>
        <p:blipFill>
          <a:blip r:embed="rId10" cstate="print"/>
          <a:srcRect l="16281" t="18607" r="20934" b="23259"/>
          <a:stretch>
            <a:fillRect/>
          </a:stretch>
        </p:blipFill>
        <p:spPr bwMode="auto">
          <a:xfrm>
            <a:off x="1871663" y="4724400"/>
            <a:ext cx="311150" cy="287338"/>
          </a:xfrm>
          <a:prstGeom prst="rect">
            <a:avLst/>
          </a:prstGeom>
          <a:noFill/>
          <a:ln w="9525">
            <a:noFill/>
            <a:miter lim="800000"/>
            <a:headEnd/>
            <a:tailEnd/>
          </a:ln>
        </p:spPr>
      </p:pic>
      <p:pic>
        <p:nvPicPr>
          <p:cNvPr id="23" name="Picture 7" descr="MC900433953.PNG">
            <a:extLst>
              <a:ext uri="{FF2B5EF4-FFF2-40B4-BE49-F238E27FC236}">
                <a16:creationId xmlns:a16="http://schemas.microsoft.com/office/drawing/2014/main" id="{A4F674BC-CDAE-44CF-A34A-AA9E36A268A4}"/>
              </a:ext>
            </a:extLst>
          </p:cNvPr>
          <p:cNvPicPr>
            <a:picLocks noChangeAspect="1"/>
          </p:cNvPicPr>
          <p:nvPr/>
        </p:nvPicPr>
        <p:blipFill>
          <a:blip r:embed="rId11" cstate="print"/>
          <a:srcRect/>
          <a:stretch>
            <a:fillRect/>
          </a:stretch>
        </p:blipFill>
        <p:spPr bwMode="auto">
          <a:xfrm>
            <a:off x="2232025" y="4724400"/>
            <a:ext cx="215900" cy="217488"/>
          </a:xfrm>
          <a:prstGeom prst="rect">
            <a:avLst/>
          </a:prstGeom>
          <a:noFill/>
          <a:ln w="9525">
            <a:noFill/>
            <a:miter lim="800000"/>
            <a:headEnd/>
            <a:tailEnd/>
          </a:ln>
        </p:spPr>
      </p:pic>
      <p:pic>
        <p:nvPicPr>
          <p:cNvPr id="24" name="Picture 22" descr="MC900433941.PNG">
            <a:extLst>
              <a:ext uri="{FF2B5EF4-FFF2-40B4-BE49-F238E27FC236}">
                <a16:creationId xmlns:a16="http://schemas.microsoft.com/office/drawing/2014/main" id="{3DA62673-FCEC-4FDA-891D-E638A1DE26D5}"/>
              </a:ext>
            </a:extLst>
          </p:cNvPr>
          <p:cNvPicPr>
            <a:picLocks noChangeAspect="1"/>
          </p:cNvPicPr>
          <p:nvPr/>
        </p:nvPicPr>
        <p:blipFill>
          <a:blip r:embed="rId9" cstate="print"/>
          <a:srcRect/>
          <a:stretch>
            <a:fillRect/>
          </a:stretch>
        </p:blipFill>
        <p:spPr bwMode="auto">
          <a:xfrm>
            <a:off x="2520950" y="4724400"/>
            <a:ext cx="215900" cy="217488"/>
          </a:xfrm>
          <a:prstGeom prst="rect">
            <a:avLst/>
          </a:prstGeom>
          <a:noFill/>
          <a:ln w="9525">
            <a:noFill/>
            <a:miter lim="800000"/>
            <a:headEnd/>
            <a:tailEnd/>
          </a:ln>
        </p:spPr>
      </p:pic>
      <p:pic>
        <p:nvPicPr>
          <p:cNvPr id="25" name="Picture 6" descr="MH900434889.JPG">
            <a:extLst>
              <a:ext uri="{FF2B5EF4-FFF2-40B4-BE49-F238E27FC236}">
                <a16:creationId xmlns:a16="http://schemas.microsoft.com/office/drawing/2014/main" id="{F7B8AA01-ACCF-46A4-84C0-93DBFDF5F0BE}"/>
              </a:ext>
            </a:extLst>
          </p:cNvPr>
          <p:cNvPicPr>
            <a:picLocks noChangeAspect="1"/>
          </p:cNvPicPr>
          <p:nvPr/>
        </p:nvPicPr>
        <p:blipFill>
          <a:blip r:embed="rId7" cstate="print"/>
          <a:srcRect l="16281" t="18607" r="20934" b="23259"/>
          <a:stretch>
            <a:fillRect/>
          </a:stretch>
        </p:blipFill>
        <p:spPr bwMode="auto">
          <a:xfrm>
            <a:off x="3168650" y="4076700"/>
            <a:ext cx="309563" cy="287338"/>
          </a:xfrm>
          <a:prstGeom prst="rect">
            <a:avLst/>
          </a:prstGeom>
          <a:noFill/>
          <a:ln w="9525">
            <a:noFill/>
            <a:miter lim="800000"/>
            <a:headEnd/>
            <a:tailEnd/>
          </a:ln>
        </p:spPr>
      </p:pic>
      <p:pic>
        <p:nvPicPr>
          <p:cNvPr id="26" name="Picture 7" descr="MC900433953.PNG">
            <a:extLst>
              <a:ext uri="{FF2B5EF4-FFF2-40B4-BE49-F238E27FC236}">
                <a16:creationId xmlns:a16="http://schemas.microsoft.com/office/drawing/2014/main" id="{4B073CA0-8F26-493F-B726-CCF0EDB59409}"/>
              </a:ext>
            </a:extLst>
          </p:cNvPr>
          <p:cNvPicPr>
            <a:picLocks noChangeAspect="1"/>
          </p:cNvPicPr>
          <p:nvPr/>
        </p:nvPicPr>
        <p:blipFill>
          <a:blip r:embed="rId8" cstate="print"/>
          <a:srcRect/>
          <a:stretch>
            <a:fillRect/>
          </a:stretch>
        </p:blipFill>
        <p:spPr bwMode="auto">
          <a:xfrm>
            <a:off x="3529013" y="4076700"/>
            <a:ext cx="215900" cy="215900"/>
          </a:xfrm>
          <a:prstGeom prst="rect">
            <a:avLst/>
          </a:prstGeom>
          <a:noFill/>
          <a:ln w="9525">
            <a:noFill/>
            <a:miter lim="800000"/>
            <a:headEnd/>
            <a:tailEnd/>
          </a:ln>
        </p:spPr>
      </p:pic>
      <p:pic>
        <p:nvPicPr>
          <p:cNvPr id="27" name="Picture 22" descr="MC900433941.PNG">
            <a:extLst>
              <a:ext uri="{FF2B5EF4-FFF2-40B4-BE49-F238E27FC236}">
                <a16:creationId xmlns:a16="http://schemas.microsoft.com/office/drawing/2014/main" id="{6DE1DB05-5762-45B5-9C4E-DA1832C37E5B}"/>
              </a:ext>
            </a:extLst>
          </p:cNvPr>
          <p:cNvPicPr>
            <a:picLocks noChangeAspect="1"/>
          </p:cNvPicPr>
          <p:nvPr/>
        </p:nvPicPr>
        <p:blipFill>
          <a:blip r:embed="rId9" cstate="print"/>
          <a:srcRect/>
          <a:stretch>
            <a:fillRect/>
          </a:stretch>
        </p:blipFill>
        <p:spPr bwMode="auto">
          <a:xfrm>
            <a:off x="3816350" y="4076700"/>
            <a:ext cx="215900" cy="215900"/>
          </a:xfrm>
          <a:prstGeom prst="rect">
            <a:avLst/>
          </a:prstGeom>
          <a:noFill/>
          <a:ln w="9525">
            <a:noFill/>
            <a:miter lim="800000"/>
            <a:headEnd/>
            <a:tailEnd/>
          </a:ln>
        </p:spPr>
      </p:pic>
      <p:sp>
        <p:nvSpPr>
          <p:cNvPr id="28" name="Content Placeholder 2">
            <a:extLst>
              <a:ext uri="{FF2B5EF4-FFF2-40B4-BE49-F238E27FC236}">
                <a16:creationId xmlns:a16="http://schemas.microsoft.com/office/drawing/2014/main" id="{9A8342E3-BB9B-462C-A633-4EC5D456F15E}"/>
              </a:ext>
            </a:extLst>
          </p:cNvPr>
          <p:cNvSpPr txBox="1">
            <a:spLocks/>
          </p:cNvSpPr>
          <p:nvPr/>
        </p:nvSpPr>
        <p:spPr bwMode="gray">
          <a:xfrm>
            <a:off x="5003800" y="1412875"/>
            <a:ext cx="4176713" cy="647700"/>
          </a:xfrm>
          <a:prstGeom prst="rect">
            <a:avLst/>
          </a:prstGeom>
          <a:noFill/>
          <a:ln w="9525">
            <a:noFill/>
            <a:miter lim="800000"/>
            <a:headEnd/>
            <a:tailEnd/>
          </a:ln>
        </p:spPr>
        <p:txBody>
          <a:bodyPr/>
          <a:lstStyle/>
          <a:p>
            <a:pPr marL="342900" indent="-342900">
              <a:spcBef>
                <a:spcPct val="100000"/>
              </a:spcBef>
              <a:spcAft>
                <a:spcPct val="30000"/>
              </a:spcAft>
              <a:buFont typeface="Wingdings" pitchFamily="2" charset="2"/>
              <a:buChar char="n"/>
              <a:defRPr/>
            </a:pPr>
            <a:r>
              <a:rPr lang="fr-FR" sz="1700" kern="0" dirty="0">
                <a:latin typeface="+mn-lt"/>
              </a:rPr>
              <a:t>Mais vous pouvez casser les héritages à certains niveaux (subsite)</a:t>
            </a:r>
          </a:p>
        </p:txBody>
      </p:sp>
      <p:graphicFrame>
        <p:nvGraphicFramePr>
          <p:cNvPr id="29" name="Content Placeholder 5">
            <a:extLst>
              <a:ext uri="{FF2B5EF4-FFF2-40B4-BE49-F238E27FC236}">
                <a16:creationId xmlns:a16="http://schemas.microsoft.com/office/drawing/2014/main" id="{E54E85F2-DE31-4924-B718-B7E6A2DF4F91}"/>
              </a:ext>
            </a:extLst>
          </p:cNvPr>
          <p:cNvGraphicFramePr>
            <a:graphicFrameLocks/>
          </p:cNvGraphicFramePr>
          <p:nvPr>
            <p:extLst>
              <p:ext uri="{D42A27DB-BD31-4B8C-83A1-F6EECF244321}">
                <p14:modId xmlns:p14="http://schemas.microsoft.com/office/powerpoint/2010/main" val="3897013329"/>
              </p:ext>
            </p:extLst>
          </p:nvPr>
        </p:nvGraphicFramePr>
        <p:xfrm>
          <a:off x="4572000" y="2205608"/>
          <a:ext cx="4355976" cy="25922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30" name="Picture 6" descr="MH900434889.JPG">
            <a:extLst>
              <a:ext uri="{FF2B5EF4-FFF2-40B4-BE49-F238E27FC236}">
                <a16:creationId xmlns:a16="http://schemas.microsoft.com/office/drawing/2014/main" id="{1B3E3073-AA79-4812-A49D-A050F8B82CEB}"/>
              </a:ext>
            </a:extLst>
          </p:cNvPr>
          <p:cNvPicPr>
            <a:picLocks noChangeAspect="1"/>
          </p:cNvPicPr>
          <p:nvPr/>
        </p:nvPicPr>
        <p:blipFill>
          <a:blip r:embed="rId7" cstate="print"/>
          <a:srcRect l="16281" t="18607" r="20934" b="23259"/>
          <a:stretch>
            <a:fillRect/>
          </a:stretch>
        </p:blipFill>
        <p:spPr bwMode="auto">
          <a:xfrm>
            <a:off x="4932363" y="4221163"/>
            <a:ext cx="309562" cy="287337"/>
          </a:xfrm>
          <a:prstGeom prst="rect">
            <a:avLst/>
          </a:prstGeom>
          <a:noFill/>
          <a:ln w="9525">
            <a:noFill/>
            <a:miter lim="800000"/>
            <a:headEnd/>
            <a:tailEnd/>
          </a:ln>
        </p:spPr>
      </p:pic>
      <p:pic>
        <p:nvPicPr>
          <p:cNvPr id="31" name="Picture 7" descr="MC900433953.PNG">
            <a:extLst>
              <a:ext uri="{FF2B5EF4-FFF2-40B4-BE49-F238E27FC236}">
                <a16:creationId xmlns:a16="http://schemas.microsoft.com/office/drawing/2014/main" id="{CF905BBE-194A-44A8-8499-0E964F7BBD1E}"/>
              </a:ext>
            </a:extLst>
          </p:cNvPr>
          <p:cNvPicPr>
            <a:picLocks noChangeAspect="1"/>
          </p:cNvPicPr>
          <p:nvPr/>
        </p:nvPicPr>
        <p:blipFill>
          <a:blip r:embed="rId8" cstate="print"/>
          <a:srcRect/>
          <a:stretch>
            <a:fillRect/>
          </a:stretch>
        </p:blipFill>
        <p:spPr bwMode="auto">
          <a:xfrm>
            <a:off x="5292725" y="4221163"/>
            <a:ext cx="215900" cy="215900"/>
          </a:xfrm>
          <a:prstGeom prst="rect">
            <a:avLst/>
          </a:prstGeom>
          <a:noFill/>
          <a:ln w="9525">
            <a:noFill/>
            <a:miter lim="800000"/>
            <a:headEnd/>
            <a:tailEnd/>
          </a:ln>
        </p:spPr>
      </p:pic>
      <p:pic>
        <p:nvPicPr>
          <p:cNvPr id="32" name="Picture 22" descr="MC900433941.PNG">
            <a:extLst>
              <a:ext uri="{FF2B5EF4-FFF2-40B4-BE49-F238E27FC236}">
                <a16:creationId xmlns:a16="http://schemas.microsoft.com/office/drawing/2014/main" id="{A57F4F26-1385-4F64-8595-2F32C1888B65}"/>
              </a:ext>
            </a:extLst>
          </p:cNvPr>
          <p:cNvPicPr>
            <a:picLocks noChangeAspect="1"/>
          </p:cNvPicPr>
          <p:nvPr/>
        </p:nvPicPr>
        <p:blipFill>
          <a:blip r:embed="rId9" cstate="print"/>
          <a:srcRect/>
          <a:stretch>
            <a:fillRect/>
          </a:stretch>
        </p:blipFill>
        <p:spPr bwMode="auto">
          <a:xfrm>
            <a:off x="5580063" y="4221163"/>
            <a:ext cx="215900" cy="215900"/>
          </a:xfrm>
          <a:prstGeom prst="rect">
            <a:avLst/>
          </a:prstGeom>
          <a:noFill/>
          <a:ln w="9525">
            <a:noFill/>
            <a:miter lim="800000"/>
            <a:headEnd/>
            <a:tailEnd/>
          </a:ln>
        </p:spPr>
      </p:pic>
      <p:pic>
        <p:nvPicPr>
          <p:cNvPr id="33" name="Picture 6" descr="MH900434889.JPG">
            <a:extLst>
              <a:ext uri="{FF2B5EF4-FFF2-40B4-BE49-F238E27FC236}">
                <a16:creationId xmlns:a16="http://schemas.microsoft.com/office/drawing/2014/main" id="{1C2E7303-33EE-4D6B-B68D-C83AF7FA33ED}"/>
              </a:ext>
            </a:extLst>
          </p:cNvPr>
          <p:cNvPicPr>
            <a:picLocks noChangeAspect="1"/>
          </p:cNvPicPr>
          <p:nvPr/>
        </p:nvPicPr>
        <p:blipFill>
          <a:blip r:embed="rId10" cstate="print"/>
          <a:srcRect l="16281" t="18607" r="20934" b="23259"/>
          <a:stretch>
            <a:fillRect/>
          </a:stretch>
        </p:blipFill>
        <p:spPr bwMode="auto">
          <a:xfrm>
            <a:off x="6227763" y="4870450"/>
            <a:ext cx="311150" cy="287338"/>
          </a:xfrm>
          <a:prstGeom prst="rect">
            <a:avLst/>
          </a:prstGeom>
          <a:noFill/>
          <a:ln w="9525">
            <a:noFill/>
            <a:miter lim="800000"/>
            <a:headEnd/>
            <a:tailEnd/>
          </a:ln>
        </p:spPr>
      </p:pic>
      <p:pic>
        <p:nvPicPr>
          <p:cNvPr id="34" name="Picture 7" descr="MC900433953.PNG">
            <a:extLst>
              <a:ext uri="{FF2B5EF4-FFF2-40B4-BE49-F238E27FC236}">
                <a16:creationId xmlns:a16="http://schemas.microsoft.com/office/drawing/2014/main" id="{F2C7EE34-53B3-40FE-A1F2-33D86B1D3751}"/>
              </a:ext>
            </a:extLst>
          </p:cNvPr>
          <p:cNvPicPr>
            <a:picLocks noChangeAspect="1"/>
          </p:cNvPicPr>
          <p:nvPr/>
        </p:nvPicPr>
        <p:blipFill>
          <a:blip r:embed="rId8" cstate="print"/>
          <a:srcRect/>
          <a:stretch>
            <a:fillRect/>
          </a:stretch>
        </p:blipFill>
        <p:spPr bwMode="auto">
          <a:xfrm>
            <a:off x="6588125" y="4870450"/>
            <a:ext cx="215900" cy="215900"/>
          </a:xfrm>
          <a:prstGeom prst="rect">
            <a:avLst/>
          </a:prstGeom>
          <a:noFill/>
          <a:ln w="9525">
            <a:noFill/>
            <a:miter lim="800000"/>
            <a:headEnd/>
            <a:tailEnd/>
          </a:ln>
        </p:spPr>
      </p:pic>
      <p:pic>
        <p:nvPicPr>
          <p:cNvPr id="35" name="Picture 22" descr="MC900433941.PNG">
            <a:extLst>
              <a:ext uri="{FF2B5EF4-FFF2-40B4-BE49-F238E27FC236}">
                <a16:creationId xmlns:a16="http://schemas.microsoft.com/office/drawing/2014/main" id="{3D0F664C-8649-4D44-A030-08355E8E05E4}"/>
              </a:ext>
            </a:extLst>
          </p:cNvPr>
          <p:cNvPicPr>
            <a:picLocks noChangeAspect="1"/>
          </p:cNvPicPr>
          <p:nvPr/>
        </p:nvPicPr>
        <p:blipFill>
          <a:blip r:embed="rId9" cstate="print"/>
          <a:srcRect/>
          <a:stretch>
            <a:fillRect/>
          </a:stretch>
        </p:blipFill>
        <p:spPr bwMode="auto">
          <a:xfrm>
            <a:off x="6875463" y="4870450"/>
            <a:ext cx="217487" cy="215900"/>
          </a:xfrm>
          <a:prstGeom prst="rect">
            <a:avLst/>
          </a:prstGeom>
          <a:noFill/>
          <a:ln w="9525">
            <a:noFill/>
            <a:miter lim="800000"/>
            <a:headEnd/>
            <a:tailEnd/>
          </a:ln>
        </p:spPr>
      </p:pic>
      <p:pic>
        <p:nvPicPr>
          <p:cNvPr id="36" name="Picture 6" descr="MH900434889.JPG">
            <a:extLst>
              <a:ext uri="{FF2B5EF4-FFF2-40B4-BE49-F238E27FC236}">
                <a16:creationId xmlns:a16="http://schemas.microsoft.com/office/drawing/2014/main" id="{33769100-0837-430A-9BB7-77F2AC3EBF1B}"/>
              </a:ext>
            </a:extLst>
          </p:cNvPr>
          <p:cNvPicPr>
            <a:picLocks noChangeAspect="1"/>
          </p:cNvPicPr>
          <p:nvPr/>
        </p:nvPicPr>
        <p:blipFill>
          <a:blip r:embed="rId7" cstate="print"/>
          <a:srcRect l="16281" t="18607" r="20934" b="23259"/>
          <a:stretch>
            <a:fillRect/>
          </a:stretch>
        </p:blipFill>
        <p:spPr bwMode="auto">
          <a:xfrm>
            <a:off x="7524750" y="4221163"/>
            <a:ext cx="309563" cy="287337"/>
          </a:xfrm>
          <a:prstGeom prst="rect">
            <a:avLst/>
          </a:prstGeom>
          <a:noFill/>
          <a:ln w="9525">
            <a:noFill/>
            <a:miter lim="800000"/>
            <a:headEnd/>
            <a:tailEnd/>
          </a:ln>
        </p:spPr>
      </p:pic>
      <p:pic>
        <p:nvPicPr>
          <p:cNvPr id="37" name="Picture 7" descr="MC900433953.PNG">
            <a:extLst>
              <a:ext uri="{FF2B5EF4-FFF2-40B4-BE49-F238E27FC236}">
                <a16:creationId xmlns:a16="http://schemas.microsoft.com/office/drawing/2014/main" id="{70D9A70E-017F-424F-882A-DFF58FAF3106}"/>
              </a:ext>
            </a:extLst>
          </p:cNvPr>
          <p:cNvPicPr>
            <a:picLocks noChangeAspect="1"/>
          </p:cNvPicPr>
          <p:nvPr/>
        </p:nvPicPr>
        <p:blipFill>
          <a:blip r:embed="rId8" cstate="print"/>
          <a:srcRect/>
          <a:stretch>
            <a:fillRect/>
          </a:stretch>
        </p:blipFill>
        <p:spPr bwMode="auto">
          <a:xfrm>
            <a:off x="7885113" y="4221163"/>
            <a:ext cx="215900" cy="215900"/>
          </a:xfrm>
          <a:prstGeom prst="rect">
            <a:avLst/>
          </a:prstGeom>
          <a:noFill/>
          <a:ln w="9525">
            <a:noFill/>
            <a:miter lim="800000"/>
            <a:headEnd/>
            <a:tailEnd/>
          </a:ln>
        </p:spPr>
      </p:pic>
      <p:pic>
        <p:nvPicPr>
          <p:cNvPr id="38" name="Picture 22" descr="MC900433941.PNG">
            <a:extLst>
              <a:ext uri="{FF2B5EF4-FFF2-40B4-BE49-F238E27FC236}">
                <a16:creationId xmlns:a16="http://schemas.microsoft.com/office/drawing/2014/main" id="{E19A276B-D7A4-4AD6-A620-900F369388D4}"/>
              </a:ext>
            </a:extLst>
          </p:cNvPr>
          <p:cNvPicPr>
            <a:picLocks noChangeAspect="1"/>
          </p:cNvPicPr>
          <p:nvPr/>
        </p:nvPicPr>
        <p:blipFill>
          <a:blip r:embed="rId9" cstate="print"/>
          <a:srcRect/>
          <a:stretch>
            <a:fillRect/>
          </a:stretch>
        </p:blipFill>
        <p:spPr bwMode="auto">
          <a:xfrm>
            <a:off x="8172450" y="4221163"/>
            <a:ext cx="215900" cy="215900"/>
          </a:xfrm>
          <a:prstGeom prst="rect">
            <a:avLst/>
          </a:prstGeom>
          <a:noFill/>
          <a:ln w="9525">
            <a:noFill/>
            <a:miter lim="800000"/>
            <a:headEnd/>
            <a:tailEnd/>
          </a:ln>
        </p:spPr>
      </p:pic>
      <p:sp>
        <p:nvSpPr>
          <p:cNvPr id="39" name="Multiply 27">
            <a:extLst>
              <a:ext uri="{FF2B5EF4-FFF2-40B4-BE49-F238E27FC236}">
                <a16:creationId xmlns:a16="http://schemas.microsoft.com/office/drawing/2014/main" id="{612622EA-2EB6-4358-A0F0-3598A0CCA264}"/>
              </a:ext>
            </a:extLst>
          </p:cNvPr>
          <p:cNvSpPr/>
          <p:nvPr/>
        </p:nvSpPr>
        <p:spPr bwMode="auto">
          <a:xfrm>
            <a:off x="5867400" y="3213100"/>
            <a:ext cx="360363" cy="433388"/>
          </a:xfrm>
          <a:prstGeom prst="mathMultiply">
            <a:avLst/>
          </a:prstGeom>
          <a:solidFill>
            <a:srgbClr val="E60028"/>
          </a:solidFill>
          <a:ln w="9525" cap="flat" cmpd="sng" algn="ctr">
            <a:solidFill>
              <a:srgbClr val="E60028"/>
            </a:solidFill>
            <a:prstDash val="solid"/>
            <a:round/>
            <a:headEnd type="none" w="med" len="med"/>
            <a:tailEnd type="none" w="med" len="med"/>
          </a:ln>
          <a:effectLst/>
        </p:spPr>
        <p:txBody>
          <a:bodyPr/>
          <a:lstStyle/>
          <a:p>
            <a:pPr>
              <a:defRPr/>
            </a:pPr>
            <a:endParaRPr lang="en-US"/>
          </a:p>
        </p:txBody>
      </p:sp>
      <p:pic>
        <p:nvPicPr>
          <p:cNvPr id="40" name="Picture 6" descr="MH900434889.JPG">
            <a:extLst>
              <a:ext uri="{FF2B5EF4-FFF2-40B4-BE49-F238E27FC236}">
                <a16:creationId xmlns:a16="http://schemas.microsoft.com/office/drawing/2014/main" id="{51D47223-54C9-46EB-846F-47CC92A67A85}"/>
              </a:ext>
            </a:extLst>
          </p:cNvPr>
          <p:cNvPicPr>
            <a:picLocks noChangeAspect="1"/>
          </p:cNvPicPr>
          <p:nvPr/>
        </p:nvPicPr>
        <p:blipFill>
          <a:blip r:embed="rId7" cstate="print"/>
          <a:srcRect l="16281" t="18607" r="20934" b="23259"/>
          <a:stretch>
            <a:fillRect/>
          </a:stretch>
        </p:blipFill>
        <p:spPr bwMode="auto">
          <a:xfrm>
            <a:off x="6156176" y="2780928"/>
            <a:ext cx="309563" cy="287337"/>
          </a:xfrm>
          <a:prstGeom prst="rect">
            <a:avLst/>
          </a:prstGeom>
          <a:noFill/>
          <a:ln w="9525">
            <a:noFill/>
            <a:miter lim="800000"/>
            <a:headEnd/>
            <a:tailEnd/>
          </a:ln>
        </p:spPr>
      </p:pic>
      <p:pic>
        <p:nvPicPr>
          <p:cNvPr id="41" name="Picture 7" descr="MC900433953.PNG">
            <a:extLst>
              <a:ext uri="{FF2B5EF4-FFF2-40B4-BE49-F238E27FC236}">
                <a16:creationId xmlns:a16="http://schemas.microsoft.com/office/drawing/2014/main" id="{B066FB7D-9B5D-4847-9CF1-4B7A1C01290E}"/>
              </a:ext>
            </a:extLst>
          </p:cNvPr>
          <p:cNvPicPr>
            <a:picLocks noChangeAspect="1"/>
          </p:cNvPicPr>
          <p:nvPr/>
        </p:nvPicPr>
        <p:blipFill>
          <a:blip r:embed="rId8" cstate="print"/>
          <a:srcRect/>
          <a:stretch>
            <a:fillRect/>
          </a:stretch>
        </p:blipFill>
        <p:spPr bwMode="auto">
          <a:xfrm>
            <a:off x="6516688" y="2782888"/>
            <a:ext cx="215900" cy="215900"/>
          </a:xfrm>
          <a:prstGeom prst="rect">
            <a:avLst/>
          </a:prstGeom>
          <a:noFill/>
          <a:ln w="9525">
            <a:noFill/>
            <a:miter lim="800000"/>
            <a:headEnd/>
            <a:tailEnd/>
          </a:ln>
        </p:spPr>
      </p:pic>
      <p:pic>
        <p:nvPicPr>
          <p:cNvPr id="42" name="Picture 22" descr="MC900433941.PNG">
            <a:extLst>
              <a:ext uri="{FF2B5EF4-FFF2-40B4-BE49-F238E27FC236}">
                <a16:creationId xmlns:a16="http://schemas.microsoft.com/office/drawing/2014/main" id="{90347973-36CA-4DE0-AF5B-0DC323C2F231}"/>
              </a:ext>
            </a:extLst>
          </p:cNvPr>
          <p:cNvPicPr>
            <a:picLocks noChangeAspect="1"/>
          </p:cNvPicPr>
          <p:nvPr/>
        </p:nvPicPr>
        <p:blipFill>
          <a:blip r:embed="rId9" cstate="print"/>
          <a:srcRect/>
          <a:stretch>
            <a:fillRect/>
          </a:stretch>
        </p:blipFill>
        <p:spPr bwMode="auto">
          <a:xfrm>
            <a:off x="6804025" y="2782888"/>
            <a:ext cx="215900" cy="215900"/>
          </a:xfrm>
          <a:prstGeom prst="rect">
            <a:avLst/>
          </a:prstGeom>
          <a:noFill/>
          <a:ln w="9525">
            <a:noFill/>
            <a:miter lim="800000"/>
            <a:headEnd/>
            <a:tailEnd/>
          </a:ln>
        </p:spPr>
      </p:pic>
      <p:sp>
        <p:nvSpPr>
          <p:cNvPr id="43" name="Multiply 31">
            <a:extLst>
              <a:ext uri="{FF2B5EF4-FFF2-40B4-BE49-F238E27FC236}">
                <a16:creationId xmlns:a16="http://schemas.microsoft.com/office/drawing/2014/main" id="{187A937C-F8AB-4CF1-BBA9-D7D622A61CB9}"/>
              </a:ext>
            </a:extLst>
          </p:cNvPr>
          <p:cNvSpPr/>
          <p:nvPr/>
        </p:nvSpPr>
        <p:spPr bwMode="auto">
          <a:xfrm>
            <a:off x="6804025" y="2708275"/>
            <a:ext cx="215900" cy="288925"/>
          </a:xfrm>
          <a:prstGeom prst="mathMultiply">
            <a:avLst/>
          </a:prstGeom>
          <a:solidFill>
            <a:srgbClr val="E60028"/>
          </a:solidFill>
          <a:ln w="9525" cap="flat" cmpd="sng" algn="ctr">
            <a:solidFill>
              <a:srgbClr val="E60028"/>
            </a:solidFill>
            <a:prstDash val="solid"/>
            <a:round/>
            <a:headEnd type="none" w="med" len="med"/>
            <a:tailEnd type="none" w="med" len="med"/>
          </a:ln>
          <a:effectLst/>
        </p:spPr>
        <p:txBody>
          <a:bodyPr/>
          <a:lstStyle/>
          <a:p>
            <a:pPr>
              <a:defRPr/>
            </a:pPr>
            <a:endParaRPr lang="en-US"/>
          </a:p>
        </p:txBody>
      </p:sp>
      <p:sp>
        <p:nvSpPr>
          <p:cNvPr id="44" name="Multiply 32">
            <a:extLst>
              <a:ext uri="{FF2B5EF4-FFF2-40B4-BE49-F238E27FC236}">
                <a16:creationId xmlns:a16="http://schemas.microsoft.com/office/drawing/2014/main" id="{48321B46-FE3C-4AC7-B141-F6A3A3331549}"/>
              </a:ext>
            </a:extLst>
          </p:cNvPr>
          <p:cNvSpPr/>
          <p:nvPr/>
        </p:nvSpPr>
        <p:spPr bwMode="auto">
          <a:xfrm>
            <a:off x="8172450" y="4149725"/>
            <a:ext cx="215900" cy="358775"/>
          </a:xfrm>
          <a:prstGeom prst="mathMultiply">
            <a:avLst/>
          </a:prstGeom>
          <a:solidFill>
            <a:srgbClr val="E60028"/>
          </a:solidFill>
          <a:ln w="9525" cap="flat" cmpd="sng" algn="ctr">
            <a:solidFill>
              <a:srgbClr val="E60028"/>
            </a:solidFill>
            <a:prstDash val="solid"/>
            <a:round/>
            <a:headEnd type="none" w="med" len="med"/>
            <a:tailEnd type="none" w="med" len="med"/>
          </a:ln>
          <a:effectLst/>
        </p:spPr>
        <p:txBody>
          <a:bodyPr/>
          <a:lstStyle/>
          <a:p>
            <a:pPr>
              <a:defRPr/>
            </a:pPr>
            <a:endParaRPr lang="en-US"/>
          </a:p>
        </p:txBody>
      </p:sp>
      <p:sp>
        <p:nvSpPr>
          <p:cNvPr id="45" name="Rectangle 44">
            <a:extLst>
              <a:ext uri="{FF2B5EF4-FFF2-40B4-BE49-F238E27FC236}">
                <a16:creationId xmlns:a16="http://schemas.microsoft.com/office/drawing/2014/main" id="{3027EB0D-C9B3-4E81-BD09-D8E3C339D709}"/>
              </a:ext>
            </a:extLst>
          </p:cNvPr>
          <p:cNvSpPr/>
          <p:nvPr/>
        </p:nvSpPr>
        <p:spPr bwMode="auto">
          <a:xfrm>
            <a:off x="4860032" y="2996952"/>
            <a:ext cx="1008112" cy="523220"/>
          </a:xfrm>
          <a:prstGeom prst="rect">
            <a:avLst/>
          </a:prstGeom>
          <a:solidFill>
            <a:schemeClr val="accent3">
              <a:lumMod val="8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spAutoFit/>
          </a:bodyPr>
          <a:lstStyle/>
          <a:p>
            <a:pPr>
              <a:defRPr/>
            </a:pPr>
            <a:r>
              <a:rPr lang="fr-FR" sz="1400" dirty="0">
                <a:solidFill>
                  <a:srgbClr val="E60028"/>
                </a:solidFill>
                <a:latin typeface="+mn-lt"/>
              </a:rPr>
              <a:t>Héritages cassés</a:t>
            </a:r>
            <a:endParaRPr lang="en-US" sz="1400" dirty="0">
              <a:solidFill>
                <a:srgbClr val="E60028"/>
              </a:solidFill>
              <a:latin typeface="+mn-lt"/>
            </a:endParaRPr>
          </a:p>
        </p:txBody>
      </p:sp>
      <p:sp>
        <p:nvSpPr>
          <p:cNvPr id="46" name="Rectangle 45">
            <a:extLst>
              <a:ext uri="{FF2B5EF4-FFF2-40B4-BE49-F238E27FC236}">
                <a16:creationId xmlns:a16="http://schemas.microsoft.com/office/drawing/2014/main" id="{8618E3A7-55A1-4471-A294-EFA2B32D3552}"/>
              </a:ext>
            </a:extLst>
          </p:cNvPr>
          <p:cNvSpPr/>
          <p:nvPr/>
        </p:nvSpPr>
        <p:spPr bwMode="auto">
          <a:xfrm>
            <a:off x="1116013" y="5012951"/>
            <a:ext cx="6675437" cy="1295203"/>
          </a:xfrm>
          <a:prstGeom prst="rect">
            <a:avLst/>
          </a:prstGeom>
          <a:gradFill flip="none" rotWithShape="1">
            <a:gsLst>
              <a:gs pos="0">
                <a:schemeClr val="tx1">
                  <a:lumMod val="40000"/>
                  <a:lumOff val="60000"/>
                  <a:alpha val="80000"/>
                </a:schemeClr>
              </a:gs>
              <a:gs pos="50000">
                <a:schemeClr val="tx1">
                  <a:lumMod val="20000"/>
                  <a:lumOff val="80000"/>
                  <a:alpha val="70000"/>
                </a:schemeClr>
              </a:gs>
              <a:gs pos="100000">
                <a:schemeClr val="bg1">
                  <a:alpha val="70000"/>
                </a:schemeClr>
              </a:gs>
            </a:gsLst>
            <a:lin ang="0" scaled="1"/>
            <a:tileRect/>
          </a:gradFill>
          <a:ln w="9525" cap="flat" cmpd="sng" algn="ctr">
            <a:noFill/>
            <a:prstDash val="solid"/>
            <a:round/>
            <a:headEnd type="none" w="med" len="med"/>
            <a:tailEnd type="none" w="med" len="med"/>
          </a:ln>
          <a:effectLst/>
        </p:spPr>
        <p:txBody>
          <a:bodyPr lIns="274320" tIns="0" rIns="0" bIns="0"/>
          <a:lstStyle/>
          <a:p>
            <a:pPr algn="l">
              <a:defRPr/>
            </a:pPr>
            <a:r>
              <a:rPr lang="fr-FR" sz="1200" b="1" dirty="0"/>
              <a:t>Bonnes pratiques :</a:t>
            </a:r>
          </a:p>
          <a:p>
            <a:pPr>
              <a:buFont typeface="Arial" pitchFamily="34" charset="0"/>
              <a:buChar char="•"/>
              <a:defRPr/>
            </a:pPr>
            <a:r>
              <a:rPr lang="fr-FR" sz="1200" dirty="0"/>
              <a:t> </a:t>
            </a:r>
            <a:r>
              <a:rPr lang="fr-FR" sz="1200" kern="0" dirty="0"/>
              <a:t>Attention, casser des héritages à de nombreux niveaux complexifie considérablement la gestion des accès. Il est donc vivement conseillé de pauser l’arborescence de votre site sur le papier, de réfléchir à quel groupe devra avoir accès à quel partie du site et, toujours sur le papier, déterminer où vous allez casser les héritages</a:t>
            </a:r>
            <a:r>
              <a:rPr lang="fr-FR" sz="1400" kern="0" dirty="0"/>
              <a:t>. Sur un intranet, il est fortement conseillé de rester sur un niveau de droit simple avec héritage</a:t>
            </a:r>
          </a:p>
          <a:p>
            <a:pPr algn="l">
              <a:defRPr/>
            </a:pPr>
            <a:endParaRPr lang="fr-FR" sz="1200" dirty="0"/>
          </a:p>
        </p:txBody>
      </p:sp>
      <p:pic>
        <p:nvPicPr>
          <p:cNvPr id="47" name="Picture 4" descr="idea icon">
            <a:extLst>
              <a:ext uri="{FF2B5EF4-FFF2-40B4-BE49-F238E27FC236}">
                <a16:creationId xmlns:a16="http://schemas.microsoft.com/office/drawing/2014/main" id="{79F67748-29EA-4829-9996-44675CBB4040}"/>
              </a:ext>
            </a:extLst>
          </p:cNvPr>
          <p:cNvPicPr>
            <a:picLocks noChangeAspect="1" noChangeArrowheads="1"/>
          </p:cNvPicPr>
          <p:nvPr/>
        </p:nvPicPr>
        <p:blipFill>
          <a:blip r:embed="rId17" cstate="print"/>
          <a:srcRect/>
          <a:stretch>
            <a:fillRect/>
          </a:stretch>
        </p:blipFill>
        <p:spPr bwMode="auto">
          <a:xfrm>
            <a:off x="684213" y="4941168"/>
            <a:ext cx="785812" cy="787400"/>
          </a:xfrm>
          <a:prstGeom prst="rect">
            <a:avLst/>
          </a:prstGeom>
          <a:noFill/>
          <a:ln w="9525">
            <a:noFill/>
            <a:miter lim="800000"/>
            <a:headEnd/>
            <a:tailEnd/>
          </a:ln>
        </p:spPr>
      </p:pic>
    </p:spTree>
    <p:extLst>
      <p:ext uri="{BB962C8B-B14F-4D97-AF65-F5344CB8AC3E}">
        <p14:creationId xmlns:p14="http://schemas.microsoft.com/office/powerpoint/2010/main" val="1064643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E1736A49-6ABB-4FF9-81A6-F6FB26654A44}"/>
              </a:ext>
            </a:extLst>
          </p:cNvPr>
          <p:cNvSpPr>
            <a:spLocks noGrp="1"/>
          </p:cNvSpPr>
          <p:nvPr>
            <p:ph type="title"/>
          </p:nvPr>
        </p:nvSpPr>
        <p:spPr/>
        <p:txBody>
          <a:bodyPr>
            <a:normAutofit/>
          </a:bodyPr>
          <a:lstStyle/>
          <a:p>
            <a:r>
              <a:rPr lang="fr-FR" sz="2800"/>
              <a:t>Opérations courantes : Les droits d’accès</a:t>
            </a:r>
            <a:endParaRPr lang="en-US" sz="2800" dirty="0"/>
          </a:p>
        </p:txBody>
      </p:sp>
      <p:pic>
        <p:nvPicPr>
          <p:cNvPr id="48" name="Picture 3">
            <a:extLst>
              <a:ext uri="{FF2B5EF4-FFF2-40B4-BE49-F238E27FC236}">
                <a16:creationId xmlns:a16="http://schemas.microsoft.com/office/drawing/2014/main" id="{62691C5E-14E4-4E54-9E3B-B3659297EC43}"/>
              </a:ext>
            </a:extLst>
          </p:cNvPr>
          <p:cNvPicPr>
            <a:picLocks noChangeAspect="1" noChangeArrowheads="1"/>
          </p:cNvPicPr>
          <p:nvPr/>
        </p:nvPicPr>
        <p:blipFill>
          <a:blip r:embed="rId2" cstate="print"/>
          <a:srcRect/>
          <a:stretch>
            <a:fillRect/>
          </a:stretch>
        </p:blipFill>
        <p:spPr bwMode="auto">
          <a:xfrm>
            <a:off x="4694315" y="1916832"/>
            <a:ext cx="4536505" cy="918289"/>
          </a:xfrm>
          <a:prstGeom prst="rect">
            <a:avLst/>
          </a:prstGeom>
          <a:noFill/>
          <a:ln w="9525">
            <a:noFill/>
            <a:miter lim="800000"/>
            <a:headEnd/>
            <a:tailEnd/>
          </a:ln>
        </p:spPr>
      </p:pic>
      <p:pic>
        <p:nvPicPr>
          <p:cNvPr id="49" name="Picture 2">
            <a:extLst>
              <a:ext uri="{FF2B5EF4-FFF2-40B4-BE49-F238E27FC236}">
                <a16:creationId xmlns:a16="http://schemas.microsoft.com/office/drawing/2014/main" id="{8EE5E301-4034-4AA7-A7FA-CA910CFE8909}"/>
              </a:ext>
            </a:extLst>
          </p:cNvPr>
          <p:cNvPicPr>
            <a:picLocks noChangeAspect="1" noChangeArrowheads="1"/>
          </p:cNvPicPr>
          <p:nvPr/>
        </p:nvPicPr>
        <p:blipFill>
          <a:blip r:embed="rId3" cstate="print"/>
          <a:srcRect/>
          <a:stretch>
            <a:fillRect/>
          </a:stretch>
        </p:blipFill>
        <p:spPr bwMode="auto">
          <a:xfrm>
            <a:off x="1165924" y="1844824"/>
            <a:ext cx="3067050" cy="1123950"/>
          </a:xfrm>
          <a:prstGeom prst="rect">
            <a:avLst/>
          </a:prstGeom>
          <a:noFill/>
          <a:ln w="9525">
            <a:noFill/>
            <a:miter lim="800000"/>
            <a:headEnd/>
            <a:tailEnd/>
          </a:ln>
        </p:spPr>
      </p:pic>
      <p:sp>
        <p:nvSpPr>
          <p:cNvPr id="50" name="Rectangle 49">
            <a:extLst>
              <a:ext uri="{FF2B5EF4-FFF2-40B4-BE49-F238E27FC236}">
                <a16:creationId xmlns:a16="http://schemas.microsoft.com/office/drawing/2014/main" id="{295C02EC-F623-4299-BC57-84A0B951E428}"/>
              </a:ext>
            </a:extLst>
          </p:cNvPr>
          <p:cNvSpPr/>
          <p:nvPr/>
        </p:nvSpPr>
        <p:spPr bwMode="auto">
          <a:xfrm>
            <a:off x="445844" y="1556795"/>
            <a:ext cx="216024" cy="288032"/>
          </a:xfrm>
          <a:prstGeom prst="rect">
            <a:avLst/>
          </a:prstGeom>
          <a:solidFill>
            <a:schemeClr val="bg2"/>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400" b="0" i="0" u="none" strike="noStrike" cap="none" normalizeH="0" baseline="0" dirty="0">
                <a:ln>
                  <a:noFill/>
                </a:ln>
                <a:solidFill>
                  <a:schemeClr val="bg1"/>
                </a:solidFill>
                <a:effectLst/>
                <a:latin typeface="Arial" charset="0"/>
                <a:cs typeface="Arial" charset="0"/>
              </a:rPr>
              <a:t>a</a:t>
            </a:r>
          </a:p>
        </p:txBody>
      </p:sp>
      <p:sp>
        <p:nvSpPr>
          <p:cNvPr id="51" name="Rectangle 50">
            <a:extLst>
              <a:ext uri="{FF2B5EF4-FFF2-40B4-BE49-F238E27FC236}">
                <a16:creationId xmlns:a16="http://schemas.microsoft.com/office/drawing/2014/main" id="{2BFA1019-4206-47A2-90AB-6DEC52D3BDBC}"/>
              </a:ext>
            </a:extLst>
          </p:cNvPr>
          <p:cNvSpPr/>
          <p:nvPr/>
        </p:nvSpPr>
        <p:spPr bwMode="auto">
          <a:xfrm>
            <a:off x="4334276" y="1628803"/>
            <a:ext cx="216024" cy="288032"/>
          </a:xfrm>
          <a:prstGeom prst="rect">
            <a:avLst/>
          </a:prstGeom>
          <a:solidFill>
            <a:schemeClr val="bg2"/>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400" b="0" i="0" u="none" strike="noStrike" cap="none" normalizeH="0" baseline="0" dirty="0">
                <a:ln>
                  <a:noFill/>
                </a:ln>
                <a:solidFill>
                  <a:schemeClr val="bg1"/>
                </a:solidFill>
                <a:effectLst/>
                <a:latin typeface="Arial" charset="0"/>
                <a:cs typeface="Arial" charset="0"/>
              </a:rPr>
              <a:t>b</a:t>
            </a:r>
          </a:p>
        </p:txBody>
      </p:sp>
      <p:sp>
        <p:nvSpPr>
          <p:cNvPr id="52" name="TextBox 25">
            <a:extLst>
              <a:ext uri="{FF2B5EF4-FFF2-40B4-BE49-F238E27FC236}">
                <a16:creationId xmlns:a16="http://schemas.microsoft.com/office/drawing/2014/main" id="{00C6D123-9E79-49B1-83B6-1EF776D705BF}"/>
              </a:ext>
            </a:extLst>
          </p:cNvPr>
          <p:cNvSpPr txBox="1"/>
          <p:nvPr/>
        </p:nvSpPr>
        <p:spPr>
          <a:xfrm>
            <a:off x="589860" y="3356995"/>
            <a:ext cx="1691680" cy="400110"/>
          </a:xfrm>
          <a:prstGeom prst="rect">
            <a:avLst/>
          </a:prstGeom>
          <a:noFill/>
        </p:spPr>
        <p:txBody>
          <a:bodyPr wrap="square" rtlCol="0">
            <a:spAutoFit/>
          </a:bodyPr>
          <a:lstStyle/>
          <a:p>
            <a:r>
              <a:rPr lang="fr-FR" sz="1000" dirty="0"/>
              <a:t>Pour arrêter l’héritage</a:t>
            </a:r>
          </a:p>
          <a:p>
            <a:r>
              <a:rPr lang="fr-FR" sz="1000" dirty="0"/>
              <a:t>du site parent</a:t>
            </a:r>
            <a:endParaRPr lang="fr-FR" sz="1200" dirty="0"/>
          </a:p>
        </p:txBody>
      </p:sp>
      <p:sp>
        <p:nvSpPr>
          <p:cNvPr id="53" name="TextBox 26">
            <a:extLst>
              <a:ext uri="{FF2B5EF4-FFF2-40B4-BE49-F238E27FC236}">
                <a16:creationId xmlns:a16="http://schemas.microsoft.com/office/drawing/2014/main" id="{7ED83223-AB13-449E-BD6A-4AB7432BDE1E}"/>
              </a:ext>
            </a:extLst>
          </p:cNvPr>
          <p:cNvSpPr txBox="1"/>
          <p:nvPr/>
        </p:nvSpPr>
        <p:spPr>
          <a:xfrm>
            <a:off x="2246044" y="3399386"/>
            <a:ext cx="1872208" cy="400110"/>
          </a:xfrm>
          <a:prstGeom prst="rect">
            <a:avLst/>
          </a:prstGeom>
          <a:noFill/>
        </p:spPr>
        <p:txBody>
          <a:bodyPr wrap="square" rtlCol="0">
            <a:spAutoFit/>
          </a:bodyPr>
          <a:lstStyle/>
          <a:p>
            <a:r>
              <a:rPr lang="fr-FR" sz="1000" dirty="0"/>
              <a:t>Pour vérifier les accès </a:t>
            </a:r>
          </a:p>
          <a:p>
            <a:r>
              <a:rPr lang="fr-FR" sz="1000" dirty="0"/>
              <a:t>individuellement</a:t>
            </a:r>
            <a:endParaRPr lang="fr-FR" sz="1200" dirty="0"/>
          </a:p>
        </p:txBody>
      </p:sp>
      <p:sp>
        <p:nvSpPr>
          <p:cNvPr id="54" name="Rectangle 53">
            <a:extLst>
              <a:ext uri="{FF2B5EF4-FFF2-40B4-BE49-F238E27FC236}">
                <a16:creationId xmlns:a16="http://schemas.microsoft.com/office/drawing/2014/main" id="{DFB7A6D2-622E-4DF6-ACC8-462A96C4C901}"/>
              </a:ext>
            </a:extLst>
          </p:cNvPr>
          <p:cNvSpPr/>
          <p:nvPr/>
        </p:nvSpPr>
        <p:spPr bwMode="auto">
          <a:xfrm>
            <a:off x="1597972" y="2204867"/>
            <a:ext cx="864096" cy="576064"/>
          </a:xfrm>
          <a:prstGeom prst="rect">
            <a:avLst/>
          </a:prstGeom>
          <a:noFill/>
          <a:ln w="2222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cs typeface="Arial" charset="0"/>
            </a:endParaRPr>
          </a:p>
        </p:txBody>
      </p:sp>
      <p:cxnSp>
        <p:nvCxnSpPr>
          <p:cNvPr id="55" name="Straight Arrow Connector 33">
            <a:extLst>
              <a:ext uri="{FF2B5EF4-FFF2-40B4-BE49-F238E27FC236}">
                <a16:creationId xmlns:a16="http://schemas.microsoft.com/office/drawing/2014/main" id="{4730D9E5-F2DB-4FFE-9DFA-8E65B8281EE9}"/>
              </a:ext>
            </a:extLst>
          </p:cNvPr>
          <p:cNvCxnSpPr>
            <a:stCxn id="54" idx="2"/>
            <a:endCxn id="52" idx="0"/>
          </p:cNvCxnSpPr>
          <p:nvPr/>
        </p:nvCxnSpPr>
        <p:spPr bwMode="auto">
          <a:xfrm flipH="1">
            <a:off x="1435700" y="2780931"/>
            <a:ext cx="594320" cy="576064"/>
          </a:xfrm>
          <a:prstGeom prst="straightConnector1">
            <a:avLst/>
          </a:prstGeom>
          <a:solidFill>
            <a:schemeClr val="bg2"/>
          </a:solidFill>
          <a:ln w="9525" cap="flat" cmpd="sng" algn="ctr">
            <a:solidFill>
              <a:srgbClr val="000000"/>
            </a:solidFill>
            <a:prstDash val="solid"/>
            <a:round/>
            <a:headEnd type="none" w="med" len="med"/>
            <a:tailEnd type="arrow"/>
          </a:ln>
          <a:effectLst/>
        </p:spPr>
      </p:cxnSp>
      <p:sp>
        <p:nvSpPr>
          <p:cNvPr id="56" name="Rectangle 55">
            <a:extLst>
              <a:ext uri="{FF2B5EF4-FFF2-40B4-BE49-F238E27FC236}">
                <a16:creationId xmlns:a16="http://schemas.microsoft.com/office/drawing/2014/main" id="{C6907192-BA8A-4D4F-822E-5114107E5253}"/>
              </a:ext>
            </a:extLst>
          </p:cNvPr>
          <p:cNvSpPr/>
          <p:nvPr/>
        </p:nvSpPr>
        <p:spPr bwMode="auto">
          <a:xfrm>
            <a:off x="3614196" y="2204864"/>
            <a:ext cx="648072" cy="533673"/>
          </a:xfrm>
          <a:prstGeom prst="rect">
            <a:avLst/>
          </a:prstGeom>
          <a:noFill/>
          <a:ln w="2222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cs typeface="Arial" charset="0"/>
            </a:endParaRPr>
          </a:p>
        </p:txBody>
      </p:sp>
      <p:cxnSp>
        <p:nvCxnSpPr>
          <p:cNvPr id="57" name="Straight Arrow Connector 35">
            <a:extLst>
              <a:ext uri="{FF2B5EF4-FFF2-40B4-BE49-F238E27FC236}">
                <a16:creationId xmlns:a16="http://schemas.microsoft.com/office/drawing/2014/main" id="{ADD5607E-0561-49CB-BEA9-8D880B313149}"/>
              </a:ext>
            </a:extLst>
          </p:cNvPr>
          <p:cNvCxnSpPr>
            <a:stCxn id="56" idx="2"/>
            <a:endCxn id="53" idx="0"/>
          </p:cNvCxnSpPr>
          <p:nvPr/>
        </p:nvCxnSpPr>
        <p:spPr bwMode="auto">
          <a:xfrm flipH="1">
            <a:off x="3182148" y="2738537"/>
            <a:ext cx="756084" cy="660849"/>
          </a:xfrm>
          <a:prstGeom prst="straightConnector1">
            <a:avLst/>
          </a:prstGeom>
          <a:solidFill>
            <a:schemeClr val="bg2"/>
          </a:solidFill>
          <a:ln w="9525" cap="flat" cmpd="sng" algn="ctr">
            <a:solidFill>
              <a:srgbClr val="00FF00"/>
            </a:solidFill>
            <a:prstDash val="solid"/>
            <a:round/>
            <a:headEnd type="none" w="med" len="med"/>
            <a:tailEnd type="arrow"/>
          </a:ln>
          <a:effectLst/>
        </p:spPr>
      </p:cxnSp>
      <p:sp>
        <p:nvSpPr>
          <p:cNvPr id="58" name="Rectangle 57">
            <a:extLst>
              <a:ext uri="{FF2B5EF4-FFF2-40B4-BE49-F238E27FC236}">
                <a16:creationId xmlns:a16="http://schemas.microsoft.com/office/drawing/2014/main" id="{F6ACC97C-55F1-455B-BC03-A3A3F81F907B}"/>
              </a:ext>
            </a:extLst>
          </p:cNvPr>
          <p:cNvSpPr/>
          <p:nvPr/>
        </p:nvSpPr>
        <p:spPr bwMode="auto">
          <a:xfrm>
            <a:off x="4766324" y="2204867"/>
            <a:ext cx="576064" cy="504056"/>
          </a:xfrm>
          <a:prstGeom prst="rect">
            <a:avLst/>
          </a:prstGeom>
          <a:noFill/>
          <a:ln w="2222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cs typeface="Arial" charset="0"/>
            </a:endParaRPr>
          </a:p>
        </p:txBody>
      </p:sp>
      <p:cxnSp>
        <p:nvCxnSpPr>
          <p:cNvPr id="59" name="Straight Arrow Connector 37">
            <a:extLst>
              <a:ext uri="{FF2B5EF4-FFF2-40B4-BE49-F238E27FC236}">
                <a16:creationId xmlns:a16="http://schemas.microsoft.com/office/drawing/2014/main" id="{B6A4F5C0-DDED-41D3-8080-396FB82D2E43}"/>
              </a:ext>
            </a:extLst>
          </p:cNvPr>
          <p:cNvCxnSpPr>
            <a:stCxn id="58" idx="2"/>
            <a:endCxn id="60" idx="0"/>
          </p:cNvCxnSpPr>
          <p:nvPr/>
        </p:nvCxnSpPr>
        <p:spPr bwMode="auto">
          <a:xfrm flipH="1">
            <a:off x="4694316" y="2708923"/>
            <a:ext cx="360040" cy="144016"/>
          </a:xfrm>
          <a:prstGeom prst="straightConnector1">
            <a:avLst/>
          </a:prstGeom>
          <a:solidFill>
            <a:schemeClr val="bg2"/>
          </a:solidFill>
          <a:ln w="9525" cap="flat" cmpd="sng" algn="ctr">
            <a:solidFill>
              <a:srgbClr val="000000"/>
            </a:solidFill>
            <a:prstDash val="solid"/>
            <a:round/>
            <a:headEnd type="none" w="med" len="med"/>
            <a:tailEnd type="arrow"/>
          </a:ln>
          <a:effectLst/>
        </p:spPr>
      </p:cxnSp>
      <p:sp>
        <p:nvSpPr>
          <p:cNvPr id="60" name="TextBox 38">
            <a:extLst>
              <a:ext uri="{FF2B5EF4-FFF2-40B4-BE49-F238E27FC236}">
                <a16:creationId xmlns:a16="http://schemas.microsoft.com/office/drawing/2014/main" id="{EFC459A0-704B-4521-BDCF-D89ABE4EEAEA}"/>
              </a:ext>
            </a:extLst>
          </p:cNvPr>
          <p:cNvSpPr txBox="1"/>
          <p:nvPr/>
        </p:nvSpPr>
        <p:spPr>
          <a:xfrm>
            <a:off x="3974236" y="2852939"/>
            <a:ext cx="1440160" cy="400110"/>
          </a:xfrm>
          <a:prstGeom prst="rect">
            <a:avLst/>
          </a:prstGeom>
          <a:noFill/>
        </p:spPr>
        <p:txBody>
          <a:bodyPr wrap="square" rtlCol="0">
            <a:spAutoFit/>
          </a:bodyPr>
          <a:lstStyle/>
          <a:p>
            <a:r>
              <a:rPr lang="fr-FR" sz="1000" dirty="0"/>
              <a:t>Pour récupérer les accès du site parent</a:t>
            </a:r>
            <a:endParaRPr lang="fr-FR" sz="1200" dirty="0"/>
          </a:p>
        </p:txBody>
      </p:sp>
      <p:sp>
        <p:nvSpPr>
          <p:cNvPr id="61" name="Rectangle 60">
            <a:extLst>
              <a:ext uri="{FF2B5EF4-FFF2-40B4-BE49-F238E27FC236}">
                <a16:creationId xmlns:a16="http://schemas.microsoft.com/office/drawing/2014/main" id="{4C967769-4131-48C5-9A3F-614B05A0C5EB}"/>
              </a:ext>
            </a:extLst>
          </p:cNvPr>
          <p:cNvSpPr/>
          <p:nvPr/>
        </p:nvSpPr>
        <p:spPr bwMode="auto">
          <a:xfrm>
            <a:off x="5414396" y="2204867"/>
            <a:ext cx="504056" cy="504056"/>
          </a:xfrm>
          <a:prstGeom prst="rect">
            <a:avLst/>
          </a:prstGeom>
          <a:noFill/>
          <a:ln w="2222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cs typeface="Arial" charset="0"/>
            </a:endParaRPr>
          </a:p>
        </p:txBody>
      </p:sp>
      <p:cxnSp>
        <p:nvCxnSpPr>
          <p:cNvPr id="62" name="Straight Arrow Connector 40">
            <a:extLst>
              <a:ext uri="{FF2B5EF4-FFF2-40B4-BE49-F238E27FC236}">
                <a16:creationId xmlns:a16="http://schemas.microsoft.com/office/drawing/2014/main" id="{651F839B-D3A0-4352-BEF0-AE560A920C49}"/>
              </a:ext>
            </a:extLst>
          </p:cNvPr>
          <p:cNvCxnSpPr>
            <a:stCxn id="61" idx="2"/>
            <a:endCxn id="63" idx="0"/>
          </p:cNvCxnSpPr>
          <p:nvPr/>
        </p:nvCxnSpPr>
        <p:spPr bwMode="auto">
          <a:xfrm flipH="1">
            <a:off x="4910340" y="2708923"/>
            <a:ext cx="756084" cy="864096"/>
          </a:xfrm>
          <a:prstGeom prst="straightConnector1">
            <a:avLst/>
          </a:prstGeom>
          <a:solidFill>
            <a:schemeClr val="bg2"/>
          </a:solidFill>
          <a:ln w="9525" cap="flat" cmpd="sng" algn="ctr">
            <a:solidFill>
              <a:srgbClr val="000000"/>
            </a:solidFill>
            <a:prstDash val="solid"/>
            <a:round/>
            <a:headEnd type="none" w="med" len="med"/>
            <a:tailEnd type="arrow"/>
          </a:ln>
          <a:effectLst/>
        </p:spPr>
      </p:cxnSp>
      <p:sp>
        <p:nvSpPr>
          <p:cNvPr id="63" name="TextBox 41">
            <a:extLst>
              <a:ext uri="{FF2B5EF4-FFF2-40B4-BE49-F238E27FC236}">
                <a16:creationId xmlns:a16="http://schemas.microsoft.com/office/drawing/2014/main" id="{6B910254-8F59-4532-A888-F13C7A7404BC}"/>
              </a:ext>
            </a:extLst>
          </p:cNvPr>
          <p:cNvSpPr txBox="1"/>
          <p:nvPr/>
        </p:nvSpPr>
        <p:spPr>
          <a:xfrm>
            <a:off x="4334276" y="3573019"/>
            <a:ext cx="1152128" cy="400110"/>
          </a:xfrm>
          <a:prstGeom prst="rect">
            <a:avLst/>
          </a:prstGeom>
          <a:noFill/>
        </p:spPr>
        <p:txBody>
          <a:bodyPr wrap="square" rtlCol="0">
            <a:spAutoFit/>
          </a:bodyPr>
          <a:lstStyle/>
          <a:p>
            <a:r>
              <a:rPr lang="fr-FR" sz="1000" dirty="0"/>
              <a:t>Pour donner des accès</a:t>
            </a:r>
          </a:p>
        </p:txBody>
      </p:sp>
      <p:sp>
        <p:nvSpPr>
          <p:cNvPr id="64" name="Rectangle 63">
            <a:extLst>
              <a:ext uri="{FF2B5EF4-FFF2-40B4-BE49-F238E27FC236}">
                <a16:creationId xmlns:a16="http://schemas.microsoft.com/office/drawing/2014/main" id="{902C9B2A-B7BB-432F-B67D-833612C5E8DC}"/>
              </a:ext>
            </a:extLst>
          </p:cNvPr>
          <p:cNvSpPr/>
          <p:nvPr/>
        </p:nvSpPr>
        <p:spPr bwMode="auto">
          <a:xfrm>
            <a:off x="5918452" y="2204867"/>
            <a:ext cx="360040" cy="504056"/>
          </a:xfrm>
          <a:prstGeom prst="rect">
            <a:avLst/>
          </a:prstGeom>
          <a:noFill/>
          <a:ln w="2222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cs typeface="Arial" charset="0"/>
            </a:endParaRPr>
          </a:p>
        </p:txBody>
      </p:sp>
      <p:sp>
        <p:nvSpPr>
          <p:cNvPr id="65" name="TextBox 43">
            <a:extLst>
              <a:ext uri="{FF2B5EF4-FFF2-40B4-BE49-F238E27FC236}">
                <a16:creationId xmlns:a16="http://schemas.microsoft.com/office/drawing/2014/main" id="{F1EE4DFB-C8C7-4616-B19B-E9B3F033DDD9}"/>
              </a:ext>
            </a:extLst>
          </p:cNvPr>
          <p:cNvSpPr txBox="1"/>
          <p:nvPr/>
        </p:nvSpPr>
        <p:spPr>
          <a:xfrm>
            <a:off x="5486404" y="2852939"/>
            <a:ext cx="1296144" cy="400110"/>
          </a:xfrm>
          <a:prstGeom prst="rect">
            <a:avLst/>
          </a:prstGeom>
          <a:noFill/>
        </p:spPr>
        <p:txBody>
          <a:bodyPr wrap="square" rtlCol="0">
            <a:spAutoFit/>
          </a:bodyPr>
          <a:lstStyle/>
          <a:p>
            <a:r>
              <a:rPr lang="fr-FR" sz="1000" dirty="0"/>
              <a:t>Pour créer les groupes d’accès</a:t>
            </a:r>
          </a:p>
        </p:txBody>
      </p:sp>
      <p:cxnSp>
        <p:nvCxnSpPr>
          <p:cNvPr id="66" name="Straight Arrow Connector 44">
            <a:extLst>
              <a:ext uri="{FF2B5EF4-FFF2-40B4-BE49-F238E27FC236}">
                <a16:creationId xmlns:a16="http://schemas.microsoft.com/office/drawing/2014/main" id="{D267D855-12DD-4B3E-824B-0E45A6801822}"/>
              </a:ext>
            </a:extLst>
          </p:cNvPr>
          <p:cNvCxnSpPr>
            <a:endCxn id="65" idx="0"/>
          </p:cNvCxnSpPr>
          <p:nvPr/>
        </p:nvCxnSpPr>
        <p:spPr bwMode="auto">
          <a:xfrm>
            <a:off x="6134476" y="2708920"/>
            <a:ext cx="0" cy="144019"/>
          </a:xfrm>
          <a:prstGeom prst="straightConnector1">
            <a:avLst/>
          </a:prstGeom>
          <a:solidFill>
            <a:schemeClr val="bg2"/>
          </a:solidFill>
          <a:ln w="9525" cap="flat" cmpd="sng" algn="ctr">
            <a:solidFill>
              <a:srgbClr val="000000"/>
            </a:solidFill>
            <a:prstDash val="solid"/>
            <a:round/>
            <a:headEnd type="none" w="med" len="med"/>
            <a:tailEnd type="arrow"/>
          </a:ln>
          <a:effectLst/>
        </p:spPr>
      </p:cxnSp>
      <p:cxnSp>
        <p:nvCxnSpPr>
          <p:cNvPr id="67" name="Straight Arrow Connector 45">
            <a:extLst>
              <a:ext uri="{FF2B5EF4-FFF2-40B4-BE49-F238E27FC236}">
                <a16:creationId xmlns:a16="http://schemas.microsoft.com/office/drawing/2014/main" id="{18E85F0F-D932-4B8B-8C98-BB548E37C50C}"/>
              </a:ext>
            </a:extLst>
          </p:cNvPr>
          <p:cNvCxnSpPr>
            <a:stCxn id="68" idx="2"/>
            <a:endCxn id="53" idx="0"/>
          </p:cNvCxnSpPr>
          <p:nvPr/>
        </p:nvCxnSpPr>
        <p:spPr bwMode="auto">
          <a:xfrm flipH="1">
            <a:off x="3182148" y="2708923"/>
            <a:ext cx="4572508" cy="690463"/>
          </a:xfrm>
          <a:prstGeom prst="straightConnector1">
            <a:avLst/>
          </a:prstGeom>
          <a:solidFill>
            <a:schemeClr val="bg2"/>
          </a:solidFill>
          <a:ln w="9525" cap="flat" cmpd="sng" algn="ctr">
            <a:solidFill>
              <a:srgbClr val="00FF00"/>
            </a:solidFill>
            <a:prstDash val="solid"/>
            <a:round/>
            <a:headEnd type="none" w="med" len="med"/>
            <a:tailEnd type="arrow"/>
          </a:ln>
          <a:effectLst/>
        </p:spPr>
      </p:cxnSp>
      <p:sp>
        <p:nvSpPr>
          <p:cNvPr id="68" name="Rectangle 67">
            <a:extLst>
              <a:ext uri="{FF2B5EF4-FFF2-40B4-BE49-F238E27FC236}">
                <a16:creationId xmlns:a16="http://schemas.microsoft.com/office/drawing/2014/main" id="{8110D98E-C426-441C-AE84-6854893BC562}"/>
              </a:ext>
            </a:extLst>
          </p:cNvPr>
          <p:cNvSpPr/>
          <p:nvPr/>
        </p:nvSpPr>
        <p:spPr bwMode="auto">
          <a:xfrm>
            <a:off x="7502628" y="2204867"/>
            <a:ext cx="504056" cy="504056"/>
          </a:xfrm>
          <a:prstGeom prst="rect">
            <a:avLst/>
          </a:prstGeom>
          <a:noFill/>
          <a:ln w="2222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cs typeface="Arial" charset="0"/>
            </a:endParaRPr>
          </a:p>
        </p:txBody>
      </p:sp>
      <p:sp>
        <p:nvSpPr>
          <p:cNvPr id="69" name="Rectangle 68">
            <a:extLst>
              <a:ext uri="{FF2B5EF4-FFF2-40B4-BE49-F238E27FC236}">
                <a16:creationId xmlns:a16="http://schemas.microsoft.com/office/drawing/2014/main" id="{2BB95EAB-3FA9-4CB0-AA26-A36A2A99037B}"/>
              </a:ext>
            </a:extLst>
          </p:cNvPr>
          <p:cNvSpPr/>
          <p:nvPr/>
        </p:nvSpPr>
        <p:spPr bwMode="auto">
          <a:xfrm>
            <a:off x="7934676" y="2348883"/>
            <a:ext cx="1296144" cy="216024"/>
          </a:xfrm>
          <a:prstGeom prst="rect">
            <a:avLst/>
          </a:prstGeom>
          <a:noFill/>
          <a:ln w="2222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cs typeface="Arial" charset="0"/>
            </a:endParaRPr>
          </a:p>
        </p:txBody>
      </p:sp>
      <p:sp>
        <p:nvSpPr>
          <p:cNvPr id="70" name="TextBox 48">
            <a:extLst>
              <a:ext uri="{FF2B5EF4-FFF2-40B4-BE49-F238E27FC236}">
                <a16:creationId xmlns:a16="http://schemas.microsoft.com/office/drawing/2014/main" id="{FF03F561-6738-4C07-B130-F6408BE8112B}"/>
              </a:ext>
            </a:extLst>
          </p:cNvPr>
          <p:cNvSpPr txBox="1"/>
          <p:nvPr/>
        </p:nvSpPr>
        <p:spPr>
          <a:xfrm>
            <a:off x="7790660" y="2924947"/>
            <a:ext cx="1619672" cy="861774"/>
          </a:xfrm>
          <a:prstGeom prst="rect">
            <a:avLst/>
          </a:prstGeom>
          <a:noFill/>
        </p:spPr>
        <p:txBody>
          <a:bodyPr wrap="square" rtlCol="0">
            <a:spAutoFit/>
          </a:bodyPr>
          <a:lstStyle/>
          <a:p>
            <a:r>
              <a:rPr lang="fr-FR" sz="1000" dirty="0"/>
              <a:t>Pour autoriser les demandes d’accès et ajouter des adresses mails de réception de ces demandes</a:t>
            </a:r>
          </a:p>
        </p:txBody>
      </p:sp>
      <p:cxnSp>
        <p:nvCxnSpPr>
          <p:cNvPr id="71" name="Straight Arrow Connector 49">
            <a:extLst>
              <a:ext uri="{FF2B5EF4-FFF2-40B4-BE49-F238E27FC236}">
                <a16:creationId xmlns:a16="http://schemas.microsoft.com/office/drawing/2014/main" id="{13180456-0CFF-4578-8238-AA85E1D23D22}"/>
              </a:ext>
            </a:extLst>
          </p:cNvPr>
          <p:cNvCxnSpPr>
            <a:endCxn id="70" idx="0"/>
          </p:cNvCxnSpPr>
          <p:nvPr/>
        </p:nvCxnSpPr>
        <p:spPr bwMode="auto">
          <a:xfrm>
            <a:off x="8582748" y="2492899"/>
            <a:ext cx="17748" cy="432048"/>
          </a:xfrm>
          <a:prstGeom prst="straightConnector1">
            <a:avLst/>
          </a:prstGeom>
          <a:solidFill>
            <a:schemeClr val="bg2"/>
          </a:solidFill>
          <a:ln w="9525" cap="flat" cmpd="sng" algn="ctr">
            <a:solidFill>
              <a:srgbClr val="000000"/>
            </a:solidFill>
            <a:prstDash val="solid"/>
            <a:round/>
            <a:headEnd type="none" w="med" len="med"/>
            <a:tailEnd type="arrow"/>
          </a:ln>
          <a:effectLst/>
        </p:spPr>
      </p:cxnSp>
      <p:sp>
        <p:nvSpPr>
          <p:cNvPr id="72" name="TextBox 51">
            <a:extLst>
              <a:ext uri="{FF2B5EF4-FFF2-40B4-BE49-F238E27FC236}">
                <a16:creationId xmlns:a16="http://schemas.microsoft.com/office/drawing/2014/main" id="{6DD6B81A-059B-4188-8F7A-59440B89F696}"/>
              </a:ext>
            </a:extLst>
          </p:cNvPr>
          <p:cNvSpPr txBox="1"/>
          <p:nvPr/>
        </p:nvSpPr>
        <p:spPr>
          <a:xfrm>
            <a:off x="661868" y="1484787"/>
            <a:ext cx="2915816" cy="307777"/>
          </a:xfrm>
          <a:prstGeom prst="rect">
            <a:avLst/>
          </a:prstGeom>
          <a:noFill/>
        </p:spPr>
        <p:txBody>
          <a:bodyPr wrap="square" rtlCol="0">
            <a:spAutoFit/>
          </a:bodyPr>
          <a:lstStyle/>
          <a:p>
            <a:r>
              <a:rPr lang="fr-FR" sz="1400" b="1" dirty="0"/>
              <a:t>Site récupérant l’héritage</a:t>
            </a:r>
            <a:endParaRPr lang="fr-FR" sz="2000" b="1" dirty="0"/>
          </a:p>
        </p:txBody>
      </p:sp>
      <p:sp>
        <p:nvSpPr>
          <p:cNvPr id="73" name="TextBox 52">
            <a:extLst>
              <a:ext uri="{FF2B5EF4-FFF2-40B4-BE49-F238E27FC236}">
                <a16:creationId xmlns:a16="http://schemas.microsoft.com/office/drawing/2014/main" id="{F5002413-BD06-45A7-AB12-2215E6EED73A}"/>
              </a:ext>
            </a:extLst>
          </p:cNvPr>
          <p:cNvSpPr txBox="1"/>
          <p:nvPr/>
        </p:nvSpPr>
        <p:spPr>
          <a:xfrm>
            <a:off x="4478292" y="1556795"/>
            <a:ext cx="2915816" cy="307777"/>
          </a:xfrm>
          <a:prstGeom prst="rect">
            <a:avLst/>
          </a:prstGeom>
          <a:noFill/>
        </p:spPr>
        <p:txBody>
          <a:bodyPr wrap="square" rtlCol="0">
            <a:spAutoFit/>
          </a:bodyPr>
          <a:lstStyle/>
          <a:p>
            <a:r>
              <a:rPr lang="fr-FR" sz="1400" b="1" dirty="0"/>
              <a:t>Site où l’héritage a été cassé</a:t>
            </a:r>
            <a:endParaRPr lang="fr-FR" sz="2000" b="1" dirty="0"/>
          </a:p>
        </p:txBody>
      </p:sp>
      <p:sp>
        <p:nvSpPr>
          <p:cNvPr id="74" name="Rectangle 73">
            <a:extLst>
              <a:ext uri="{FF2B5EF4-FFF2-40B4-BE49-F238E27FC236}">
                <a16:creationId xmlns:a16="http://schemas.microsoft.com/office/drawing/2014/main" id="{7B987227-8E62-4BD6-B75E-748171991CD7}"/>
              </a:ext>
            </a:extLst>
          </p:cNvPr>
          <p:cNvSpPr/>
          <p:nvPr/>
        </p:nvSpPr>
        <p:spPr bwMode="auto">
          <a:xfrm>
            <a:off x="6350500" y="2204867"/>
            <a:ext cx="504056" cy="504056"/>
          </a:xfrm>
          <a:prstGeom prst="rect">
            <a:avLst/>
          </a:prstGeom>
          <a:noFill/>
          <a:ln w="2222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cs typeface="Arial" charset="0"/>
            </a:endParaRPr>
          </a:p>
        </p:txBody>
      </p:sp>
      <p:sp>
        <p:nvSpPr>
          <p:cNvPr id="75" name="Rectangle 74">
            <a:extLst>
              <a:ext uri="{FF2B5EF4-FFF2-40B4-BE49-F238E27FC236}">
                <a16:creationId xmlns:a16="http://schemas.microsoft.com/office/drawing/2014/main" id="{C7340D94-76B7-412C-BE7A-A1AB353D1CF3}"/>
              </a:ext>
            </a:extLst>
          </p:cNvPr>
          <p:cNvSpPr/>
          <p:nvPr/>
        </p:nvSpPr>
        <p:spPr bwMode="auto">
          <a:xfrm>
            <a:off x="6854556" y="2204867"/>
            <a:ext cx="576064" cy="504056"/>
          </a:xfrm>
          <a:prstGeom prst="rect">
            <a:avLst/>
          </a:prstGeom>
          <a:noFill/>
          <a:ln w="2222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cs typeface="Arial" charset="0"/>
            </a:endParaRPr>
          </a:p>
        </p:txBody>
      </p:sp>
      <p:cxnSp>
        <p:nvCxnSpPr>
          <p:cNvPr id="76" name="Straight Arrow Connector 55">
            <a:extLst>
              <a:ext uri="{FF2B5EF4-FFF2-40B4-BE49-F238E27FC236}">
                <a16:creationId xmlns:a16="http://schemas.microsoft.com/office/drawing/2014/main" id="{2D9D0AFF-9A81-468E-9733-F441C12DD852}"/>
              </a:ext>
            </a:extLst>
          </p:cNvPr>
          <p:cNvCxnSpPr>
            <a:stCxn id="74" idx="2"/>
            <a:endCxn id="77" idx="0"/>
          </p:cNvCxnSpPr>
          <p:nvPr/>
        </p:nvCxnSpPr>
        <p:spPr bwMode="auto">
          <a:xfrm>
            <a:off x="6602528" y="2708923"/>
            <a:ext cx="36004" cy="792088"/>
          </a:xfrm>
          <a:prstGeom prst="straightConnector1">
            <a:avLst/>
          </a:prstGeom>
          <a:solidFill>
            <a:schemeClr val="bg2"/>
          </a:solidFill>
          <a:ln w="9525" cap="flat" cmpd="sng" algn="ctr">
            <a:solidFill>
              <a:srgbClr val="000000"/>
            </a:solidFill>
            <a:prstDash val="solid"/>
            <a:round/>
            <a:headEnd type="none" w="med" len="med"/>
            <a:tailEnd type="arrow"/>
          </a:ln>
          <a:effectLst/>
        </p:spPr>
      </p:cxnSp>
      <p:sp>
        <p:nvSpPr>
          <p:cNvPr id="77" name="TextBox 56">
            <a:extLst>
              <a:ext uri="{FF2B5EF4-FFF2-40B4-BE49-F238E27FC236}">
                <a16:creationId xmlns:a16="http://schemas.microsoft.com/office/drawing/2014/main" id="{D027A301-E9FB-4819-980F-FF119125682D}"/>
              </a:ext>
            </a:extLst>
          </p:cNvPr>
          <p:cNvSpPr txBox="1"/>
          <p:nvPr/>
        </p:nvSpPr>
        <p:spPr>
          <a:xfrm>
            <a:off x="5990460" y="3501011"/>
            <a:ext cx="1296144" cy="400110"/>
          </a:xfrm>
          <a:prstGeom prst="rect">
            <a:avLst/>
          </a:prstGeom>
          <a:noFill/>
        </p:spPr>
        <p:txBody>
          <a:bodyPr wrap="square" rtlCol="0">
            <a:spAutoFit/>
          </a:bodyPr>
          <a:lstStyle/>
          <a:p>
            <a:r>
              <a:rPr lang="fr-FR" sz="1000" dirty="0"/>
              <a:t>Pour éditer le niveau d’accès</a:t>
            </a:r>
          </a:p>
        </p:txBody>
      </p:sp>
      <p:cxnSp>
        <p:nvCxnSpPr>
          <p:cNvPr id="78" name="Straight Arrow Connector 57">
            <a:extLst>
              <a:ext uri="{FF2B5EF4-FFF2-40B4-BE49-F238E27FC236}">
                <a16:creationId xmlns:a16="http://schemas.microsoft.com/office/drawing/2014/main" id="{52812642-C37C-4134-8865-C960A577B06A}"/>
              </a:ext>
            </a:extLst>
          </p:cNvPr>
          <p:cNvCxnSpPr>
            <a:stCxn id="75" idx="2"/>
            <a:endCxn id="79" idx="0"/>
          </p:cNvCxnSpPr>
          <p:nvPr/>
        </p:nvCxnSpPr>
        <p:spPr bwMode="auto">
          <a:xfrm>
            <a:off x="7142588" y="2708923"/>
            <a:ext cx="144016" cy="360040"/>
          </a:xfrm>
          <a:prstGeom prst="straightConnector1">
            <a:avLst/>
          </a:prstGeom>
          <a:solidFill>
            <a:schemeClr val="bg2"/>
          </a:solidFill>
          <a:ln w="9525" cap="flat" cmpd="sng" algn="ctr">
            <a:solidFill>
              <a:srgbClr val="000000"/>
            </a:solidFill>
            <a:prstDash val="solid"/>
            <a:round/>
            <a:headEnd type="none" w="med" len="med"/>
            <a:tailEnd type="arrow"/>
          </a:ln>
          <a:effectLst/>
        </p:spPr>
      </p:cxnSp>
      <p:sp>
        <p:nvSpPr>
          <p:cNvPr id="79" name="TextBox 58">
            <a:extLst>
              <a:ext uri="{FF2B5EF4-FFF2-40B4-BE49-F238E27FC236}">
                <a16:creationId xmlns:a16="http://schemas.microsoft.com/office/drawing/2014/main" id="{A3E2621E-7750-4148-B90C-21923E7522E2}"/>
              </a:ext>
            </a:extLst>
          </p:cNvPr>
          <p:cNvSpPr txBox="1"/>
          <p:nvPr/>
        </p:nvSpPr>
        <p:spPr>
          <a:xfrm>
            <a:off x="6638532" y="3068963"/>
            <a:ext cx="1296144" cy="400110"/>
          </a:xfrm>
          <a:prstGeom prst="rect">
            <a:avLst/>
          </a:prstGeom>
          <a:noFill/>
        </p:spPr>
        <p:txBody>
          <a:bodyPr wrap="square" rtlCol="0">
            <a:spAutoFit/>
          </a:bodyPr>
          <a:lstStyle/>
          <a:p>
            <a:r>
              <a:rPr lang="fr-FR" sz="1000" dirty="0"/>
              <a:t>Pour enlever les accès</a:t>
            </a:r>
          </a:p>
        </p:txBody>
      </p:sp>
      <p:sp>
        <p:nvSpPr>
          <p:cNvPr id="80" name="Rectangle 79">
            <a:extLst>
              <a:ext uri="{FF2B5EF4-FFF2-40B4-BE49-F238E27FC236}">
                <a16:creationId xmlns:a16="http://schemas.microsoft.com/office/drawing/2014/main" id="{5C4A1128-A401-48F0-A7D0-32ECB38D4A69}"/>
              </a:ext>
            </a:extLst>
          </p:cNvPr>
          <p:cNvSpPr/>
          <p:nvPr/>
        </p:nvSpPr>
        <p:spPr bwMode="auto">
          <a:xfrm>
            <a:off x="733628" y="4509120"/>
            <a:ext cx="6048275" cy="1584176"/>
          </a:xfrm>
          <a:prstGeom prst="rect">
            <a:avLst/>
          </a:prstGeom>
          <a:gradFill flip="none" rotWithShape="1">
            <a:gsLst>
              <a:gs pos="0">
                <a:schemeClr val="tx1">
                  <a:lumMod val="40000"/>
                  <a:lumOff val="60000"/>
                  <a:alpha val="80000"/>
                </a:schemeClr>
              </a:gs>
              <a:gs pos="50000">
                <a:schemeClr val="tx1">
                  <a:lumMod val="20000"/>
                  <a:lumOff val="80000"/>
                  <a:alpha val="70000"/>
                </a:schemeClr>
              </a:gs>
              <a:gs pos="100000">
                <a:schemeClr val="bg1">
                  <a:alpha val="70000"/>
                </a:schemeClr>
              </a:gs>
            </a:gsLst>
            <a:lin ang="0" scaled="1"/>
            <a:tileRect/>
          </a:gradFill>
          <a:ln w="9525" cap="flat" cmpd="sng" algn="ctr">
            <a:noFill/>
            <a:prstDash val="solid"/>
            <a:round/>
            <a:headEnd type="none" w="med" len="med"/>
            <a:tailEnd type="none" w="med" len="med"/>
          </a:ln>
          <a:effectLst/>
        </p:spPr>
        <p:txBody>
          <a:bodyPr lIns="274320" tIns="0" rIns="0" bIns="0"/>
          <a:lstStyle/>
          <a:p>
            <a:pPr algn="l">
              <a:defRPr/>
            </a:pPr>
            <a:endParaRPr lang="fr-FR" sz="600" b="1" dirty="0"/>
          </a:p>
          <a:p>
            <a:pPr algn="l">
              <a:defRPr/>
            </a:pPr>
            <a:r>
              <a:rPr lang="fr-FR" sz="1200" b="1" dirty="0"/>
              <a:t>Bonnes pratiques :</a:t>
            </a:r>
          </a:p>
          <a:p>
            <a:pPr marL="91440" indent="-91440">
              <a:buFont typeface="Arial" pitchFamily="34" charset="0"/>
              <a:buChar char="•"/>
              <a:defRPr/>
            </a:pPr>
            <a:r>
              <a:rPr lang="fr-FR" sz="1200" dirty="0"/>
              <a:t>Créer les groupes en amont</a:t>
            </a:r>
          </a:p>
          <a:p>
            <a:pPr marL="91440" indent="-91440">
              <a:buFont typeface="Arial" pitchFamily="34" charset="0"/>
              <a:buChar char="•"/>
              <a:defRPr/>
            </a:pPr>
            <a:r>
              <a:rPr lang="fr-FR" sz="1200" dirty="0"/>
              <a:t>Ensuite donner les accès</a:t>
            </a:r>
          </a:p>
          <a:p>
            <a:pPr marL="91440" indent="-91440" algn="l">
              <a:buFont typeface="Arial" pitchFamily="34" charset="0"/>
              <a:buChar char="•"/>
              <a:defRPr/>
            </a:pPr>
            <a:r>
              <a:rPr lang="fr-FR" sz="1200" dirty="0"/>
              <a:t>Si vous devez recevoir des demandes d’accès, privilégiez les Boites aux lettres génériques si vous en avez.</a:t>
            </a:r>
          </a:p>
          <a:p>
            <a:pPr marL="91440" indent="-91440" algn="l">
              <a:buFont typeface="Arial" pitchFamily="34" charset="0"/>
              <a:buChar char="•"/>
              <a:defRPr/>
            </a:pPr>
            <a:r>
              <a:rPr lang="fr-FR" sz="1200" dirty="0"/>
              <a:t>Quand vous arrêter l’héritage du site parent, c’est votre adresse qui apparait dans les </a:t>
            </a:r>
            <a:r>
              <a:rPr lang="fr-FR" sz="1200" dirty="0" err="1"/>
              <a:t>access</a:t>
            </a:r>
            <a:r>
              <a:rPr lang="fr-FR" sz="1200" dirty="0"/>
              <a:t> </a:t>
            </a:r>
            <a:r>
              <a:rPr lang="fr-FR" sz="1200" dirty="0" err="1"/>
              <a:t>request</a:t>
            </a:r>
            <a:r>
              <a:rPr lang="fr-FR" sz="1200" dirty="0"/>
              <a:t> settings, pensez donc à la modifier  si vous avez une adresse mail générique !</a:t>
            </a:r>
          </a:p>
        </p:txBody>
      </p:sp>
      <p:pic>
        <p:nvPicPr>
          <p:cNvPr id="81" name="Picture 4" descr="idea icon">
            <a:extLst>
              <a:ext uri="{FF2B5EF4-FFF2-40B4-BE49-F238E27FC236}">
                <a16:creationId xmlns:a16="http://schemas.microsoft.com/office/drawing/2014/main" id="{301E83BA-A639-4F1D-9F8B-BD152A71DF5F}"/>
              </a:ext>
            </a:extLst>
          </p:cNvPr>
          <p:cNvPicPr>
            <a:picLocks noChangeAspect="1" noChangeArrowheads="1"/>
          </p:cNvPicPr>
          <p:nvPr/>
        </p:nvPicPr>
        <p:blipFill>
          <a:blip r:embed="rId4" cstate="print"/>
          <a:srcRect/>
          <a:stretch>
            <a:fillRect/>
          </a:stretch>
        </p:blipFill>
        <p:spPr bwMode="auto">
          <a:xfrm>
            <a:off x="308104" y="4437112"/>
            <a:ext cx="785812" cy="787400"/>
          </a:xfrm>
          <a:prstGeom prst="rect">
            <a:avLst/>
          </a:prstGeom>
          <a:noFill/>
          <a:ln w="9525">
            <a:noFill/>
            <a:miter lim="800000"/>
            <a:headEnd/>
            <a:tailEnd/>
          </a:ln>
        </p:spPr>
      </p:pic>
      <p:sp>
        <p:nvSpPr>
          <p:cNvPr id="82" name="Rectangle 81">
            <a:extLst>
              <a:ext uri="{FF2B5EF4-FFF2-40B4-BE49-F238E27FC236}">
                <a16:creationId xmlns:a16="http://schemas.microsoft.com/office/drawing/2014/main" id="{BB511529-FF24-495C-AF51-2FE4DFADCB73}"/>
              </a:ext>
            </a:extLst>
          </p:cNvPr>
          <p:cNvSpPr/>
          <p:nvPr/>
        </p:nvSpPr>
        <p:spPr bwMode="auto">
          <a:xfrm>
            <a:off x="7430620" y="5013176"/>
            <a:ext cx="1440160" cy="107103"/>
          </a:xfrm>
          <a:prstGeom prst="rect">
            <a:avLst/>
          </a:prstGeom>
          <a:noFill/>
          <a:ln w="2222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cs typeface="Arial" charset="0"/>
            </a:endParaRPr>
          </a:p>
        </p:txBody>
      </p:sp>
      <p:cxnSp>
        <p:nvCxnSpPr>
          <p:cNvPr id="83" name="Straight Arrow Connector 63">
            <a:extLst>
              <a:ext uri="{FF2B5EF4-FFF2-40B4-BE49-F238E27FC236}">
                <a16:creationId xmlns:a16="http://schemas.microsoft.com/office/drawing/2014/main" id="{BB0945B4-FE55-45D4-B27F-69077A33C909}"/>
              </a:ext>
            </a:extLst>
          </p:cNvPr>
          <p:cNvCxnSpPr>
            <a:stCxn id="82" idx="2"/>
            <a:endCxn id="84" idx="0"/>
          </p:cNvCxnSpPr>
          <p:nvPr/>
        </p:nvCxnSpPr>
        <p:spPr bwMode="auto">
          <a:xfrm>
            <a:off x="8150700" y="5120279"/>
            <a:ext cx="0" cy="468961"/>
          </a:xfrm>
          <a:prstGeom prst="straightConnector1">
            <a:avLst/>
          </a:prstGeom>
          <a:solidFill>
            <a:schemeClr val="bg2"/>
          </a:solidFill>
          <a:ln w="9525" cap="flat" cmpd="sng" algn="ctr">
            <a:solidFill>
              <a:srgbClr val="000000"/>
            </a:solidFill>
            <a:prstDash val="solid"/>
            <a:round/>
            <a:headEnd type="none" w="med" len="med"/>
            <a:tailEnd type="arrow"/>
          </a:ln>
          <a:effectLst/>
        </p:spPr>
      </p:cxnSp>
      <p:sp>
        <p:nvSpPr>
          <p:cNvPr id="84" name="TextBox 66">
            <a:extLst>
              <a:ext uri="{FF2B5EF4-FFF2-40B4-BE49-F238E27FC236}">
                <a16:creationId xmlns:a16="http://schemas.microsoft.com/office/drawing/2014/main" id="{8DAFC412-C084-4FBD-AC5D-3ED11CFA1942}"/>
              </a:ext>
            </a:extLst>
          </p:cNvPr>
          <p:cNvSpPr txBox="1"/>
          <p:nvPr/>
        </p:nvSpPr>
        <p:spPr>
          <a:xfrm>
            <a:off x="7502628" y="5589240"/>
            <a:ext cx="1296144" cy="400110"/>
          </a:xfrm>
          <a:prstGeom prst="rect">
            <a:avLst/>
          </a:prstGeom>
          <a:noFill/>
        </p:spPr>
        <p:txBody>
          <a:bodyPr wrap="square" rtlCol="0">
            <a:spAutoFit/>
          </a:bodyPr>
          <a:lstStyle/>
          <a:p>
            <a:r>
              <a:rPr lang="fr-FR" sz="1000" dirty="0"/>
              <a:t>Votre adresse ou adresse générique</a:t>
            </a:r>
          </a:p>
        </p:txBody>
      </p:sp>
      <p:pic>
        <p:nvPicPr>
          <p:cNvPr id="85" name="Picture 4">
            <a:extLst>
              <a:ext uri="{FF2B5EF4-FFF2-40B4-BE49-F238E27FC236}">
                <a16:creationId xmlns:a16="http://schemas.microsoft.com/office/drawing/2014/main" id="{CE8B27BF-2C11-41F9-AD8C-0355C53E26A0}"/>
              </a:ext>
            </a:extLst>
          </p:cNvPr>
          <p:cNvPicPr>
            <a:picLocks noChangeAspect="1" noChangeArrowheads="1"/>
          </p:cNvPicPr>
          <p:nvPr/>
        </p:nvPicPr>
        <p:blipFill>
          <a:blip r:embed="rId5" cstate="print"/>
          <a:srcRect/>
          <a:stretch>
            <a:fillRect/>
          </a:stretch>
        </p:blipFill>
        <p:spPr bwMode="auto">
          <a:xfrm>
            <a:off x="6339249" y="4472207"/>
            <a:ext cx="3071083" cy="973017"/>
          </a:xfrm>
          <a:prstGeom prst="rect">
            <a:avLst/>
          </a:prstGeom>
          <a:noFill/>
          <a:ln w="9525">
            <a:noFill/>
            <a:miter lim="800000"/>
            <a:headEnd/>
            <a:tailEnd/>
          </a:ln>
        </p:spPr>
      </p:pic>
      <p:sp>
        <p:nvSpPr>
          <p:cNvPr id="3" name="Rectangle 2">
            <a:extLst>
              <a:ext uri="{FF2B5EF4-FFF2-40B4-BE49-F238E27FC236}">
                <a16:creationId xmlns:a16="http://schemas.microsoft.com/office/drawing/2014/main" id="{6A14A275-3F7F-470C-A85A-9910CAD783F9}"/>
              </a:ext>
            </a:extLst>
          </p:cNvPr>
          <p:cNvSpPr/>
          <p:nvPr/>
        </p:nvSpPr>
        <p:spPr>
          <a:xfrm>
            <a:off x="1538475" y="965090"/>
            <a:ext cx="5159554" cy="369332"/>
          </a:xfrm>
          <a:prstGeom prst="rect">
            <a:avLst/>
          </a:prstGeom>
        </p:spPr>
        <p:txBody>
          <a:bodyPr wrap="none">
            <a:spAutoFit/>
          </a:bodyPr>
          <a:lstStyle/>
          <a:p>
            <a:r>
              <a:rPr lang="fr-FR" dirty="0">
                <a:solidFill>
                  <a:srgbClr val="FF0000"/>
                </a:solidFill>
              </a:rPr>
              <a:t>Exemple : Fonctionnement du menu Site Permissions</a:t>
            </a:r>
            <a:endParaRPr lang="en-US" dirty="0">
              <a:solidFill>
                <a:srgbClr val="FF0000"/>
              </a:solidFill>
            </a:endParaRPr>
          </a:p>
        </p:txBody>
      </p:sp>
    </p:spTree>
    <p:extLst>
      <p:ext uri="{BB962C8B-B14F-4D97-AF65-F5344CB8AC3E}">
        <p14:creationId xmlns:p14="http://schemas.microsoft.com/office/powerpoint/2010/main" val="3362275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E1736A49-6ABB-4FF9-81A6-F6FB26654A44}"/>
              </a:ext>
            </a:extLst>
          </p:cNvPr>
          <p:cNvSpPr>
            <a:spLocks noGrp="1"/>
          </p:cNvSpPr>
          <p:nvPr>
            <p:ph type="title"/>
          </p:nvPr>
        </p:nvSpPr>
        <p:spPr/>
        <p:txBody>
          <a:bodyPr>
            <a:normAutofit/>
          </a:bodyPr>
          <a:lstStyle/>
          <a:p>
            <a:r>
              <a:rPr lang="fr-FR" sz="2800"/>
              <a:t>Opérations courantes : Les droits d’accès</a:t>
            </a:r>
            <a:endParaRPr lang="en-US" sz="2800" dirty="0"/>
          </a:p>
        </p:txBody>
      </p:sp>
      <p:grpSp>
        <p:nvGrpSpPr>
          <p:cNvPr id="42" name="Group 22">
            <a:extLst>
              <a:ext uri="{FF2B5EF4-FFF2-40B4-BE49-F238E27FC236}">
                <a16:creationId xmlns:a16="http://schemas.microsoft.com/office/drawing/2014/main" id="{412B5298-87B1-446D-9BBE-2E38AE51E5EE}"/>
              </a:ext>
            </a:extLst>
          </p:cNvPr>
          <p:cNvGrpSpPr>
            <a:grpSpLocks/>
          </p:cNvGrpSpPr>
          <p:nvPr/>
        </p:nvGrpSpPr>
        <p:grpSpPr bwMode="auto">
          <a:xfrm>
            <a:off x="683569" y="1196752"/>
            <a:ext cx="6624734" cy="360040"/>
            <a:chOff x="2660929" y="1700808"/>
            <a:chExt cx="3985185" cy="304800"/>
          </a:xfrm>
        </p:grpSpPr>
        <p:sp>
          <p:nvSpPr>
            <p:cNvPr id="43" name="Rectangle 42">
              <a:extLst>
                <a:ext uri="{FF2B5EF4-FFF2-40B4-BE49-F238E27FC236}">
                  <a16:creationId xmlns:a16="http://schemas.microsoft.com/office/drawing/2014/main" id="{00DFA3D5-C5CE-42B6-B73A-BA5A2FA78276}"/>
                </a:ext>
              </a:extLst>
            </p:cNvPr>
            <p:cNvSpPr/>
            <p:nvPr/>
          </p:nvSpPr>
          <p:spPr bwMode="auto">
            <a:xfrm>
              <a:off x="2771800" y="1700808"/>
              <a:ext cx="3874314" cy="304800"/>
            </a:xfrm>
            <a:prstGeom prst="rect">
              <a:avLst/>
            </a:prstGeom>
            <a:solidFill>
              <a:schemeClr val="bg1"/>
            </a:solidFill>
            <a:ln w="9525" cap="flat" cmpd="sng" algn="ctr">
              <a:solidFill>
                <a:schemeClr val="bg1"/>
              </a:solidFill>
              <a:prstDash val="solid"/>
              <a:round/>
              <a:headEnd type="none" w="med" len="med"/>
              <a:tailEnd type="none" w="med" len="med"/>
            </a:ln>
            <a:effectLst>
              <a:glow rad="63500">
                <a:schemeClr val="accent4">
                  <a:satMod val="175000"/>
                  <a:alpha val="40000"/>
                </a:schemeClr>
              </a:glow>
              <a:outerShdw blurRad="50800" dist="38100" dir="2700000" algn="tl" rotWithShape="0">
                <a:prstClr val="black">
                  <a:alpha val="40000"/>
                </a:prstClr>
              </a:outerShdw>
            </a:effectLst>
          </p:spPr>
          <p:txBody>
            <a:bodyPr lIns="128016" tIns="0" rIns="45720" bIns="0" anchor="ctr"/>
            <a:lstStyle/>
            <a:p>
              <a:pPr>
                <a:defRPr/>
              </a:pPr>
              <a:r>
                <a:rPr lang="fr-FR" sz="1200" dirty="0"/>
                <a:t>Un espace a été dédié à l’utilisation de l’intranet. Vous y trouverez des guides par sujet.</a:t>
              </a:r>
            </a:p>
          </p:txBody>
        </p:sp>
        <p:sp>
          <p:nvSpPr>
            <p:cNvPr id="44" name="Oval 42">
              <a:extLst>
                <a:ext uri="{FF2B5EF4-FFF2-40B4-BE49-F238E27FC236}">
                  <a16:creationId xmlns:a16="http://schemas.microsoft.com/office/drawing/2014/main" id="{33F590AE-30C5-46E6-B785-711C30422235}"/>
                </a:ext>
              </a:extLst>
            </p:cNvPr>
            <p:cNvSpPr/>
            <p:nvPr/>
          </p:nvSpPr>
          <p:spPr bwMode="auto">
            <a:xfrm>
              <a:off x="2660929" y="1700808"/>
              <a:ext cx="129952" cy="182880"/>
            </a:xfrm>
            <a:prstGeom prst="ellipse">
              <a:avLst/>
            </a:prstGeom>
            <a:solidFill>
              <a:schemeClr val="tx1"/>
            </a:solidFill>
            <a:ln w="38100" cap="flat" cmpd="sng" algn="ctr">
              <a:solidFill>
                <a:schemeClr val="bg1"/>
              </a:solidFill>
              <a:prstDash val="solid"/>
              <a:round/>
              <a:headEnd type="none" w="med" len="med"/>
              <a:tailEnd type="none" w="med" len="med"/>
            </a:ln>
            <a:effectLst>
              <a:glow rad="63500">
                <a:schemeClr val="accent4">
                  <a:satMod val="175000"/>
                  <a:alpha val="40000"/>
                </a:schemeClr>
              </a:glow>
            </a:effectLst>
          </p:spPr>
          <p:txBody>
            <a:bodyPr wrap="none" lIns="0" tIns="0" rIns="0" bIns="0" anchor="ctr"/>
            <a:lstStyle/>
            <a:p>
              <a:pPr algn="ctr">
                <a:defRPr/>
              </a:pPr>
              <a:r>
                <a:rPr lang="fr-FR" sz="1200" dirty="0">
                  <a:solidFill>
                    <a:schemeClr val="bg1"/>
                  </a:solidFill>
                </a:rPr>
                <a:t>1</a:t>
              </a:r>
              <a:endParaRPr lang="en-US" sz="1200" dirty="0">
                <a:solidFill>
                  <a:schemeClr val="bg1"/>
                </a:solidFill>
              </a:endParaRPr>
            </a:p>
          </p:txBody>
        </p:sp>
      </p:grpSp>
      <p:sp>
        <p:nvSpPr>
          <p:cNvPr id="45" name="Rectangle 44">
            <a:extLst>
              <a:ext uri="{FF2B5EF4-FFF2-40B4-BE49-F238E27FC236}">
                <a16:creationId xmlns:a16="http://schemas.microsoft.com/office/drawing/2014/main" id="{2DC21700-9B84-47CF-B34C-FBCD0C49E992}"/>
              </a:ext>
            </a:extLst>
          </p:cNvPr>
          <p:cNvSpPr/>
          <p:nvPr/>
        </p:nvSpPr>
        <p:spPr bwMode="auto">
          <a:xfrm>
            <a:off x="395536" y="836712"/>
            <a:ext cx="8208912" cy="216024"/>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alpha val="70000"/>
                </a:schemeClr>
              </a:gs>
            </a:gsLst>
            <a:lin ang="0" scaled="1"/>
            <a:tileRect/>
          </a:gradFill>
          <a:ln w="9525" cap="flat" cmpd="sng" algn="ctr">
            <a:noFill/>
            <a:prstDash val="solid"/>
            <a:round/>
            <a:headEnd type="none" w="med" len="med"/>
            <a:tailEnd type="none" w="med" len="med"/>
          </a:ln>
          <a:effectLst/>
        </p:spPr>
        <p:txBody>
          <a:bodyPr lIns="182880" tIns="0" rIns="0" bIns="0"/>
          <a:lstStyle/>
          <a:p>
            <a:pPr>
              <a:defRPr/>
            </a:pPr>
            <a:r>
              <a:rPr lang="fr-FR" sz="1200" dirty="0"/>
              <a:t>Rechercher des guides pratiques sur l’utilisation de SharePoint</a:t>
            </a:r>
          </a:p>
        </p:txBody>
      </p:sp>
      <p:pic>
        <p:nvPicPr>
          <p:cNvPr id="46" name="Picture 4" descr="academic, alumnus, baccalaureate, bachelor's, degree, diploma, done, education, exams, finished, got, graduate, graduation, learn, learned, learning, lessons, master, master's, pass, school, school-leaver, studying icon">
            <a:extLst>
              <a:ext uri="{FF2B5EF4-FFF2-40B4-BE49-F238E27FC236}">
                <a16:creationId xmlns:a16="http://schemas.microsoft.com/office/drawing/2014/main" id="{3D4BF9C5-D8F1-4069-BD1F-AF35F0C3A4C7}"/>
              </a:ext>
            </a:extLst>
          </p:cNvPr>
          <p:cNvPicPr>
            <a:picLocks noChangeAspect="1" noChangeArrowheads="1"/>
          </p:cNvPicPr>
          <p:nvPr/>
        </p:nvPicPr>
        <p:blipFill>
          <a:blip r:embed="rId2" cstate="print"/>
          <a:srcRect/>
          <a:stretch>
            <a:fillRect/>
          </a:stretch>
        </p:blipFill>
        <p:spPr bwMode="auto">
          <a:xfrm>
            <a:off x="179512" y="764704"/>
            <a:ext cx="457200" cy="457200"/>
          </a:xfrm>
          <a:prstGeom prst="rect">
            <a:avLst/>
          </a:prstGeom>
          <a:noFill/>
        </p:spPr>
      </p:pic>
      <p:grpSp>
        <p:nvGrpSpPr>
          <p:cNvPr id="47" name="Group 22">
            <a:extLst>
              <a:ext uri="{FF2B5EF4-FFF2-40B4-BE49-F238E27FC236}">
                <a16:creationId xmlns:a16="http://schemas.microsoft.com/office/drawing/2014/main" id="{1004AB1D-0172-4FD2-90E3-4E6BD9E39F69}"/>
              </a:ext>
            </a:extLst>
          </p:cNvPr>
          <p:cNvGrpSpPr>
            <a:grpSpLocks/>
          </p:cNvGrpSpPr>
          <p:nvPr/>
        </p:nvGrpSpPr>
        <p:grpSpPr bwMode="auto">
          <a:xfrm>
            <a:off x="1469380" y="2537084"/>
            <a:ext cx="5400598" cy="360040"/>
            <a:chOff x="2660929" y="1700808"/>
            <a:chExt cx="3257121" cy="304800"/>
          </a:xfrm>
        </p:grpSpPr>
        <p:sp>
          <p:nvSpPr>
            <p:cNvPr id="86" name="Rectangle 85">
              <a:extLst>
                <a:ext uri="{FF2B5EF4-FFF2-40B4-BE49-F238E27FC236}">
                  <a16:creationId xmlns:a16="http://schemas.microsoft.com/office/drawing/2014/main" id="{A4A9256B-6D94-40A6-B7BB-C97E8DEB8751}"/>
                </a:ext>
              </a:extLst>
            </p:cNvPr>
            <p:cNvSpPr/>
            <p:nvPr/>
          </p:nvSpPr>
          <p:spPr bwMode="auto">
            <a:xfrm>
              <a:off x="2771801" y="1700808"/>
              <a:ext cx="3146249" cy="304800"/>
            </a:xfrm>
            <a:prstGeom prst="rect">
              <a:avLst/>
            </a:prstGeom>
            <a:solidFill>
              <a:schemeClr val="bg1"/>
            </a:solidFill>
            <a:ln w="9525" cap="flat" cmpd="sng" algn="ctr">
              <a:solidFill>
                <a:schemeClr val="bg1"/>
              </a:solidFill>
              <a:prstDash val="solid"/>
              <a:round/>
              <a:headEnd type="none" w="med" len="med"/>
              <a:tailEnd type="none" w="med" len="med"/>
            </a:ln>
            <a:effectLst>
              <a:glow rad="63500">
                <a:schemeClr val="accent4">
                  <a:satMod val="175000"/>
                  <a:alpha val="40000"/>
                </a:schemeClr>
              </a:glow>
              <a:outerShdw blurRad="50800" dist="38100" dir="2700000" algn="tl" rotWithShape="0">
                <a:prstClr val="black">
                  <a:alpha val="40000"/>
                </a:prstClr>
              </a:outerShdw>
            </a:effectLst>
          </p:spPr>
          <p:txBody>
            <a:bodyPr lIns="128016" tIns="0" rIns="45720" bIns="0" anchor="ctr"/>
            <a:lstStyle/>
            <a:p>
              <a:pPr>
                <a:defRPr/>
              </a:pPr>
              <a:r>
                <a:rPr lang="fr-FR" sz="1200" dirty="0"/>
                <a:t>Vous retrouverez également les questions les plus fréquentes: Accès, moteur de recherche , restauration de documents…</a:t>
              </a:r>
            </a:p>
          </p:txBody>
        </p:sp>
        <p:sp>
          <p:nvSpPr>
            <p:cNvPr id="87" name="Oval 155">
              <a:extLst>
                <a:ext uri="{FF2B5EF4-FFF2-40B4-BE49-F238E27FC236}">
                  <a16:creationId xmlns:a16="http://schemas.microsoft.com/office/drawing/2014/main" id="{2D6D0AC2-E724-4B40-97DA-F22E3BFA18FC}"/>
                </a:ext>
              </a:extLst>
            </p:cNvPr>
            <p:cNvSpPr/>
            <p:nvPr/>
          </p:nvSpPr>
          <p:spPr bwMode="auto">
            <a:xfrm>
              <a:off x="2660929" y="1700808"/>
              <a:ext cx="130285" cy="182880"/>
            </a:xfrm>
            <a:prstGeom prst="ellipse">
              <a:avLst/>
            </a:prstGeom>
            <a:solidFill>
              <a:schemeClr val="tx1"/>
            </a:solidFill>
            <a:ln w="38100" cap="flat" cmpd="sng" algn="ctr">
              <a:solidFill>
                <a:schemeClr val="bg1"/>
              </a:solidFill>
              <a:prstDash val="solid"/>
              <a:round/>
              <a:headEnd type="none" w="med" len="med"/>
              <a:tailEnd type="none" w="med" len="med"/>
            </a:ln>
            <a:effectLst>
              <a:glow rad="63500">
                <a:schemeClr val="accent4">
                  <a:satMod val="175000"/>
                  <a:alpha val="40000"/>
                </a:schemeClr>
              </a:glow>
            </a:effectLst>
          </p:spPr>
          <p:txBody>
            <a:bodyPr wrap="none" lIns="0" tIns="0" rIns="0" bIns="0" anchor="ctr"/>
            <a:lstStyle/>
            <a:p>
              <a:pPr algn="ctr">
                <a:defRPr/>
              </a:pPr>
              <a:r>
                <a:rPr lang="fr-FR" sz="1200" dirty="0">
                  <a:solidFill>
                    <a:schemeClr val="bg1"/>
                  </a:solidFill>
                </a:rPr>
                <a:t>2</a:t>
              </a:r>
              <a:endParaRPr lang="en-US" sz="1200" dirty="0">
                <a:solidFill>
                  <a:schemeClr val="bg1"/>
                </a:solidFill>
              </a:endParaRPr>
            </a:p>
          </p:txBody>
        </p:sp>
      </p:grpSp>
      <p:sp>
        <p:nvSpPr>
          <p:cNvPr id="88" name="Rectangle 87">
            <a:extLst>
              <a:ext uri="{FF2B5EF4-FFF2-40B4-BE49-F238E27FC236}">
                <a16:creationId xmlns:a16="http://schemas.microsoft.com/office/drawing/2014/main" id="{CFA01312-9C69-4D59-B95E-72A2723E439D}"/>
              </a:ext>
            </a:extLst>
          </p:cNvPr>
          <p:cNvSpPr/>
          <p:nvPr/>
        </p:nvSpPr>
        <p:spPr bwMode="auto">
          <a:xfrm>
            <a:off x="1115616" y="5301208"/>
            <a:ext cx="6696347" cy="792312"/>
          </a:xfrm>
          <a:prstGeom prst="rect">
            <a:avLst/>
          </a:prstGeom>
          <a:gradFill flip="none" rotWithShape="1">
            <a:gsLst>
              <a:gs pos="0">
                <a:schemeClr val="tx1">
                  <a:lumMod val="40000"/>
                  <a:lumOff val="60000"/>
                  <a:alpha val="80000"/>
                </a:schemeClr>
              </a:gs>
              <a:gs pos="50000">
                <a:schemeClr val="tx1">
                  <a:lumMod val="20000"/>
                  <a:lumOff val="80000"/>
                  <a:alpha val="70000"/>
                </a:schemeClr>
              </a:gs>
              <a:gs pos="100000">
                <a:schemeClr val="bg1">
                  <a:alpha val="70000"/>
                </a:schemeClr>
              </a:gs>
            </a:gsLst>
            <a:lin ang="0" scaled="1"/>
            <a:tileRect/>
          </a:gradFill>
          <a:ln w="9525" cap="flat" cmpd="sng" algn="ctr">
            <a:noFill/>
            <a:prstDash val="solid"/>
            <a:round/>
            <a:headEnd type="none" w="med" len="med"/>
            <a:tailEnd type="none" w="med" len="med"/>
          </a:ln>
          <a:effectLst/>
        </p:spPr>
        <p:txBody>
          <a:bodyPr lIns="274320" tIns="0" rIns="0" bIns="0"/>
          <a:lstStyle/>
          <a:p>
            <a:pPr algn="just">
              <a:defRPr/>
            </a:pPr>
            <a:r>
              <a:rPr lang="fr-FR" sz="1200" b="1" dirty="0"/>
              <a:t>Bonnes pratiques :</a:t>
            </a:r>
          </a:p>
          <a:p>
            <a:pPr algn="just">
              <a:buFont typeface="Arial" pitchFamily="34" charset="0"/>
              <a:buChar char="•"/>
              <a:defRPr/>
            </a:pPr>
            <a:r>
              <a:rPr lang="fr-FR" sz="1200" dirty="0"/>
              <a:t> Si vous avez des MOC / autres guides non existants dans le site d’accompagnement et que vous souhaitez les partager, n’hésitez pas à en faire part à l’équipe projet. Cela sera probablement utile à quelqu’un d’autre.</a:t>
            </a:r>
          </a:p>
        </p:txBody>
      </p:sp>
      <p:pic>
        <p:nvPicPr>
          <p:cNvPr id="89" name="Picture 4" descr="idea icon">
            <a:extLst>
              <a:ext uri="{FF2B5EF4-FFF2-40B4-BE49-F238E27FC236}">
                <a16:creationId xmlns:a16="http://schemas.microsoft.com/office/drawing/2014/main" id="{6EB72509-1F3D-4571-ABDC-8CB730F4FD28}"/>
              </a:ext>
            </a:extLst>
          </p:cNvPr>
          <p:cNvPicPr>
            <a:picLocks noChangeAspect="1" noChangeArrowheads="1"/>
          </p:cNvPicPr>
          <p:nvPr/>
        </p:nvPicPr>
        <p:blipFill>
          <a:blip r:embed="rId3" cstate="print"/>
          <a:srcRect/>
          <a:stretch>
            <a:fillRect/>
          </a:stretch>
        </p:blipFill>
        <p:spPr bwMode="auto">
          <a:xfrm>
            <a:off x="683568" y="5229200"/>
            <a:ext cx="785812" cy="787400"/>
          </a:xfrm>
          <a:prstGeom prst="rect">
            <a:avLst/>
          </a:prstGeom>
          <a:noFill/>
          <a:ln w="9525">
            <a:noFill/>
            <a:miter lim="800000"/>
            <a:headEnd/>
            <a:tailEnd/>
          </a:ln>
        </p:spPr>
      </p:pic>
      <p:grpSp>
        <p:nvGrpSpPr>
          <p:cNvPr id="90" name="Group 22">
            <a:extLst>
              <a:ext uri="{FF2B5EF4-FFF2-40B4-BE49-F238E27FC236}">
                <a16:creationId xmlns:a16="http://schemas.microsoft.com/office/drawing/2014/main" id="{CC127D4A-FF29-4978-9293-19C03A6D8198}"/>
              </a:ext>
            </a:extLst>
          </p:cNvPr>
          <p:cNvGrpSpPr>
            <a:grpSpLocks/>
          </p:cNvGrpSpPr>
          <p:nvPr/>
        </p:nvGrpSpPr>
        <p:grpSpPr bwMode="auto">
          <a:xfrm>
            <a:off x="683568" y="3877416"/>
            <a:ext cx="4320480" cy="360040"/>
            <a:chOff x="2660929" y="1700808"/>
            <a:chExt cx="2605698" cy="476250"/>
          </a:xfrm>
        </p:grpSpPr>
        <p:sp>
          <p:nvSpPr>
            <p:cNvPr id="91" name="Rectangle 90">
              <a:extLst>
                <a:ext uri="{FF2B5EF4-FFF2-40B4-BE49-F238E27FC236}">
                  <a16:creationId xmlns:a16="http://schemas.microsoft.com/office/drawing/2014/main" id="{90E433D9-4435-4AD8-9DE9-BC5F0B9CB9EE}"/>
                </a:ext>
              </a:extLst>
            </p:cNvPr>
            <p:cNvSpPr/>
            <p:nvPr/>
          </p:nvSpPr>
          <p:spPr bwMode="auto">
            <a:xfrm>
              <a:off x="2771802" y="1700808"/>
              <a:ext cx="2494825" cy="476250"/>
            </a:xfrm>
            <a:prstGeom prst="rect">
              <a:avLst/>
            </a:prstGeom>
            <a:solidFill>
              <a:schemeClr val="bg1"/>
            </a:solidFill>
            <a:ln w="9525" cap="flat" cmpd="sng" algn="ctr">
              <a:solidFill>
                <a:schemeClr val="bg1"/>
              </a:solidFill>
              <a:prstDash val="solid"/>
              <a:round/>
              <a:headEnd type="none" w="med" len="med"/>
              <a:tailEnd type="none" w="med" len="med"/>
            </a:ln>
            <a:effectLst>
              <a:glow rad="63500">
                <a:schemeClr val="accent4">
                  <a:satMod val="175000"/>
                  <a:alpha val="40000"/>
                </a:schemeClr>
              </a:glow>
              <a:outerShdw blurRad="50800" dist="38100" dir="2700000" algn="tl" rotWithShape="0">
                <a:prstClr val="black">
                  <a:alpha val="40000"/>
                </a:prstClr>
              </a:outerShdw>
            </a:effectLst>
          </p:spPr>
          <p:txBody>
            <a:bodyPr lIns="128016" tIns="0" rIns="45720" bIns="0" anchor="ctr"/>
            <a:lstStyle/>
            <a:p>
              <a:pPr>
                <a:defRPr/>
              </a:pPr>
              <a:r>
                <a:rPr lang="fr-FR" sz="1200" dirty="0"/>
                <a:t>Vous retrouverez aussi les ambassadeurs pour chacune de vos équipes !</a:t>
              </a:r>
            </a:p>
          </p:txBody>
        </p:sp>
        <p:sp>
          <p:nvSpPr>
            <p:cNvPr id="92" name="Oval 28">
              <a:extLst>
                <a:ext uri="{FF2B5EF4-FFF2-40B4-BE49-F238E27FC236}">
                  <a16:creationId xmlns:a16="http://schemas.microsoft.com/office/drawing/2014/main" id="{A1C1BC00-3944-465E-AE03-A56A53DF7952}"/>
                </a:ext>
              </a:extLst>
            </p:cNvPr>
            <p:cNvSpPr/>
            <p:nvPr/>
          </p:nvSpPr>
          <p:spPr bwMode="auto">
            <a:xfrm>
              <a:off x="2660929" y="1700808"/>
              <a:ext cx="130285" cy="285750"/>
            </a:xfrm>
            <a:prstGeom prst="ellipse">
              <a:avLst/>
            </a:prstGeom>
            <a:solidFill>
              <a:schemeClr val="tx1"/>
            </a:solidFill>
            <a:ln w="38100" cap="flat" cmpd="sng" algn="ctr">
              <a:solidFill>
                <a:schemeClr val="bg1"/>
              </a:solidFill>
              <a:prstDash val="solid"/>
              <a:round/>
              <a:headEnd type="none" w="med" len="med"/>
              <a:tailEnd type="none" w="med" len="med"/>
            </a:ln>
            <a:effectLst>
              <a:glow rad="63500">
                <a:schemeClr val="accent4">
                  <a:satMod val="175000"/>
                  <a:alpha val="40000"/>
                </a:schemeClr>
              </a:glow>
            </a:effectLst>
          </p:spPr>
          <p:txBody>
            <a:bodyPr wrap="none" lIns="0" tIns="0" rIns="0" bIns="0" anchor="ctr"/>
            <a:lstStyle/>
            <a:p>
              <a:pPr algn="ctr">
                <a:defRPr/>
              </a:pPr>
              <a:r>
                <a:rPr lang="fr-FR" sz="1200" dirty="0">
                  <a:solidFill>
                    <a:schemeClr val="bg1"/>
                  </a:solidFill>
                </a:rPr>
                <a:t>3</a:t>
              </a:r>
              <a:endParaRPr lang="en-US" sz="1200" dirty="0">
                <a:solidFill>
                  <a:schemeClr val="bg1"/>
                </a:solidFill>
              </a:endParaRPr>
            </a:p>
          </p:txBody>
        </p:sp>
      </p:grpSp>
    </p:spTree>
    <p:extLst>
      <p:ext uri="{BB962C8B-B14F-4D97-AF65-F5344CB8AC3E}">
        <p14:creationId xmlns:p14="http://schemas.microsoft.com/office/powerpoint/2010/main" val="2440449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511706" y="2504661"/>
            <a:ext cx="647025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Les scripts</a:t>
            </a:r>
          </a:p>
        </p:txBody>
      </p:sp>
    </p:spTree>
    <p:extLst>
      <p:ext uri="{BB962C8B-B14F-4D97-AF65-F5344CB8AC3E}">
        <p14:creationId xmlns:p14="http://schemas.microsoft.com/office/powerpoint/2010/main" val="850048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448910" y="2504661"/>
            <a:ext cx="6533047"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VALO et Office 365</a:t>
            </a:r>
          </a:p>
        </p:txBody>
      </p:sp>
    </p:spTree>
    <p:extLst>
      <p:ext uri="{BB962C8B-B14F-4D97-AF65-F5344CB8AC3E}">
        <p14:creationId xmlns:p14="http://schemas.microsoft.com/office/powerpoint/2010/main" val="26638436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Usine à site : Description</a:t>
            </a:r>
          </a:p>
        </p:txBody>
      </p:sp>
      <p:sp>
        <p:nvSpPr>
          <p:cNvPr id="8" name="Rectangle 7">
            <a:extLst>
              <a:ext uri="{FF2B5EF4-FFF2-40B4-BE49-F238E27FC236}">
                <a16:creationId xmlns:a16="http://schemas.microsoft.com/office/drawing/2014/main" id="{B1200C9F-B28A-4580-8995-F90DD10F1EDE}"/>
              </a:ext>
            </a:extLst>
          </p:cNvPr>
          <p:cNvSpPr/>
          <p:nvPr/>
        </p:nvSpPr>
        <p:spPr>
          <a:xfrm>
            <a:off x="1118586" y="1200522"/>
            <a:ext cx="10431263" cy="5355312"/>
          </a:xfrm>
          <a:prstGeom prst="rect">
            <a:avLst/>
          </a:prstGeom>
        </p:spPr>
        <p:txBody>
          <a:bodyPr wrap="square">
            <a:spAutoFit/>
          </a:bodyPr>
          <a:lstStyle/>
          <a:p>
            <a:r>
              <a:rPr lang="fr-FR" dirty="0"/>
              <a:t>Le formulaire permet de générer une collection de site Online ou </a:t>
            </a:r>
            <a:r>
              <a:rPr lang="fr-FR" dirty="0" err="1"/>
              <a:t>OnPrem</a:t>
            </a:r>
            <a:r>
              <a:rPr lang="fr-FR" dirty="0"/>
              <a:t> à partir du modèle de site Solution ou production. Ceci n’étant pas encore acté, les deux versions ont été développées : Une pour le choix Online et une pour le choix </a:t>
            </a:r>
            <a:r>
              <a:rPr lang="fr-FR" dirty="0" err="1"/>
              <a:t>OnPrem</a:t>
            </a:r>
            <a:endParaRPr lang="fr-FR" dirty="0"/>
          </a:p>
          <a:p>
            <a:endParaRPr lang="fr-FR" dirty="0"/>
          </a:p>
          <a:p>
            <a:pPr marL="285750" indent="-285750">
              <a:buFont typeface="Wingdings" panose="05000000000000000000" pitchFamily="2" charset="2"/>
              <a:buChar char="ü"/>
            </a:pPr>
            <a:r>
              <a:rPr lang="fr-FR" dirty="0"/>
              <a:t>Sécurité</a:t>
            </a:r>
          </a:p>
          <a:p>
            <a:pPr lvl="1"/>
            <a:r>
              <a:rPr lang="fr-FR" dirty="0"/>
              <a:t>Le formulaire est hébergé sur un site SharePoint. La restriction d’accès au formulaire pourra se faire via la gestion des accès au site ou la gestion des droits sur la liste. Il sera dans ce cas possible de permettre l’écriture ou la lecture pour un groupe de personne défini.</a:t>
            </a:r>
          </a:p>
          <a:p>
            <a:endParaRPr lang="fr-FR" dirty="0"/>
          </a:p>
          <a:p>
            <a:pPr marL="285750" indent="-285750">
              <a:buFont typeface="Wingdings" panose="05000000000000000000" pitchFamily="2" charset="2"/>
              <a:buChar char="ü"/>
            </a:pPr>
            <a:r>
              <a:rPr lang="fr-FR" dirty="0"/>
              <a:t>Validation</a:t>
            </a:r>
          </a:p>
          <a:p>
            <a:pPr lvl="1"/>
            <a:r>
              <a:rPr lang="fr-FR" dirty="0"/>
              <a:t>La validation de création d’un site est faite à l’aide d’un Workflow SharePoint. Lorsqu’un nouvel élément est ajouté dans la liste, le workflow de validation se lancera automatiquement pour demander l’approbation de l’App Leader. </a:t>
            </a:r>
          </a:p>
          <a:p>
            <a:endParaRPr lang="fr-FR" dirty="0"/>
          </a:p>
          <a:p>
            <a:pPr marL="285750" indent="-285750">
              <a:buFont typeface="Wingdings" panose="05000000000000000000" pitchFamily="2" charset="2"/>
              <a:buChar char="ü"/>
            </a:pPr>
            <a:r>
              <a:rPr lang="fr-FR" dirty="0"/>
              <a:t>Fonctionnalités</a:t>
            </a:r>
          </a:p>
          <a:p>
            <a:pPr lvl="1"/>
            <a:r>
              <a:rPr lang="fr-FR" dirty="0"/>
              <a:t>Le script récupère les informations complétées dans le formulaire de demande de création de site et procède à la création du site, une fois cette tâche terminée, il complète l’élément de la demande avec le lien du site créé. Il finit par envoyer un mail aux Site Managers du nouveau site pour l’informer de la création de son site.</a:t>
            </a:r>
          </a:p>
        </p:txBody>
      </p:sp>
    </p:spTree>
    <p:extLst>
      <p:ext uri="{BB962C8B-B14F-4D97-AF65-F5344CB8AC3E}">
        <p14:creationId xmlns:p14="http://schemas.microsoft.com/office/powerpoint/2010/main" val="71866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Description</a:t>
            </a:r>
          </a:p>
        </p:txBody>
      </p:sp>
      <p:pic>
        <p:nvPicPr>
          <p:cNvPr id="4" name="Image 3">
            <a:extLst>
              <a:ext uri="{FF2B5EF4-FFF2-40B4-BE49-F238E27FC236}">
                <a16:creationId xmlns:a16="http://schemas.microsoft.com/office/drawing/2014/main" id="{A23E28FA-3B5F-4373-8517-8C2B5DB44AFF}"/>
              </a:ext>
            </a:extLst>
          </p:cNvPr>
          <p:cNvPicPr/>
          <p:nvPr/>
        </p:nvPicPr>
        <p:blipFill>
          <a:blip r:embed="rId2">
            <a:extLst>
              <a:ext uri="{28A0092B-C50C-407E-A947-70E740481C1C}">
                <a14:useLocalDpi xmlns:a14="http://schemas.microsoft.com/office/drawing/2010/main" val="0"/>
              </a:ext>
            </a:extLst>
          </a:blip>
          <a:stretch>
            <a:fillRect/>
          </a:stretch>
        </p:blipFill>
        <p:spPr>
          <a:xfrm>
            <a:off x="1530220" y="1101013"/>
            <a:ext cx="8994710" cy="4795933"/>
          </a:xfrm>
          <a:prstGeom prst="rect">
            <a:avLst/>
          </a:prstGeom>
        </p:spPr>
      </p:pic>
    </p:spTree>
    <p:extLst>
      <p:ext uri="{BB962C8B-B14F-4D97-AF65-F5344CB8AC3E}">
        <p14:creationId xmlns:p14="http://schemas.microsoft.com/office/powerpoint/2010/main" val="188927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Gestion</a:t>
            </a:r>
          </a:p>
        </p:txBody>
      </p:sp>
      <p:sp>
        <p:nvSpPr>
          <p:cNvPr id="5" name="Rectangle 4">
            <a:extLst>
              <a:ext uri="{FF2B5EF4-FFF2-40B4-BE49-F238E27FC236}">
                <a16:creationId xmlns:a16="http://schemas.microsoft.com/office/drawing/2014/main" id="{35379F6F-58A4-4FF1-AB73-31BB991280E7}"/>
              </a:ext>
            </a:extLst>
          </p:cNvPr>
          <p:cNvSpPr/>
          <p:nvPr/>
        </p:nvSpPr>
        <p:spPr>
          <a:xfrm>
            <a:off x="1365681" y="1372899"/>
            <a:ext cx="9988119" cy="1200329"/>
          </a:xfrm>
          <a:prstGeom prst="rect">
            <a:avLst/>
          </a:prstGeom>
        </p:spPr>
        <p:txBody>
          <a:bodyPr wrap="square">
            <a:spAutoFit/>
          </a:bodyPr>
          <a:lstStyle/>
          <a:p>
            <a:r>
              <a:rPr lang="fr-FR" b="1" u="sng" dirty="0"/>
              <a:t>Emplacement</a:t>
            </a:r>
          </a:p>
          <a:p>
            <a:endParaRPr lang="fr-FR" dirty="0"/>
          </a:p>
          <a:p>
            <a:r>
              <a:rPr lang="fr-FR" dirty="0"/>
              <a:t>Les scripts et les </a:t>
            </a:r>
            <a:r>
              <a:rPr lang="fr-FR" dirty="0" err="1"/>
              <a:t>templates</a:t>
            </a:r>
            <a:r>
              <a:rPr lang="fr-FR" dirty="0"/>
              <a:t> de site sont placés sur le serveur de production à l’emplacement suivant :</a:t>
            </a:r>
          </a:p>
          <a:p>
            <a:r>
              <a:rPr lang="fr-FR" dirty="0"/>
              <a:t>	E:\Sources\ScriptsNelite\</a:t>
            </a:r>
          </a:p>
        </p:txBody>
      </p:sp>
      <p:sp>
        <p:nvSpPr>
          <p:cNvPr id="7" name="Rectangle 6">
            <a:extLst>
              <a:ext uri="{FF2B5EF4-FFF2-40B4-BE49-F238E27FC236}">
                <a16:creationId xmlns:a16="http://schemas.microsoft.com/office/drawing/2014/main" id="{86218D77-65FF-4FC6-8B17-4FF360CB0E74}"/>
              </a:ext>
            </a:extLst>
          </p:cNvPr>
          <p:cNvSpPr/>
          <p:nvPr/>
        </p:nvSpPr>
        <p:spPr>
          <a:xfrm>
            <a:off x="1365679" y="2573228"/>
            <a:ext cx="9988119" cy="923330"/>
          </a:xfrm>
          <a:prstGeom prst="rect">
            <a:avLst/>
          </a:prstGeom>
        </p:spPr>
        <p:txBody>
          <a:bodyPr wrap="square">
            <a:spAutoFit/>
          </a:bodyPr>
          <a:lstStyle/>
          <a:p>
            <a:r>
              <a:rPr lang="fr-FR" dirty="0"/>
              <a:t>Pour accéder au serveur de production, veuillez-vous rapprocher de la </a:t>
            </a:r>
            <a:r>
              <a:rPr lang="fr-FR" dirty="0" err="1"/>
              <a:t>dsi</a:t>
            </a:r>
            <a:r>
              <a:rPr lang="fr-FR" dirty="0"/>
              <a:t>.</a:t>
            </a:r>
          </a:p>
          <a:p>
            <a:r>
              <a:rPr lang="fr-FR" dirty="0"/>
              <a:t>En cas de modification de Template, gardez le même nom que celui actif et remplacez-le pour éviter toutes modifications dans le script.</a:t>
            </a:r>
          </a:p>
        </p:txBody>
      </p:sp>
      <p:sp>
        <p:nvSpPr>
          <p:cNvPr id="10" name="Rectangle 9">
            <a:extLst>
              <a:ext uri="{FF2B5EF4-FFF2-40B4-BE49-F238E27FC236}">
                <a16:creationId xmlns:a16="http://schemas.microsoft.com/office/drawing/2014/main" id="{01A57838-6B6F-4841-BCB3-01963314325F}"/>
              </a:ext>
            </a:extLst>
          </p:cNvPr>
          <p:cNvSpPr/>
          <p:nvPr/>
        </p:nvSpPr>
        <p:spPr>
          <a:xfrm>
            <a:off x="1365679" y="4440411"/>
            <a:ext cx="9988119" cy="923330"/>
          </a:xfrm>
          <a:prstGeom prst="rect">
            <a:avLst/>
          </a:prstGeom>
        </p:spPr>
        <p:txBody>
          <a:bodyPr wrap="square">
            <a:spAutoFit/>
          </a:bodyPr>
          <a:lstStyle/>
          <a:p>
            <a:r>
              <a:rPr lang="fr-FR" b="1" u="sng" dirty="0"/>
              <a:t>Tâches planifiées</a:t>
            </a:r>
          </a:p>
          <a:p>
            <a:r>
              <a:rPr lang="fr-FR" dirty="0"/>
              <a:t>Une tâche planifié a été créé pour chacun des scripts permettant de les lancer toutes les heures avec un décalage pour chacun.</a:t>
            </a:r>
          </a:p>
        </p:txBody>
      </p:sp>
    </p:spTree>
    <p:extLst>
      <p:ext uri="{BB962C8B-B14F-4D97-AF65-F5344CB8AC3E}">
        <p14:creationId xmlns:p14="http://schemas.microsoft.com/office/powerpoint/2010/main" val="32250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3187443" y="2504661"/>
            <a:ext cx="5794514"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Travaux pratiques</a:t>
            </a:r>
          </a:p>
        </p:txBody>
      </p:sp>
    </p:spTree>
    <p:extLst>
      <p:ext uri="{BB962C8B-B14F-4D97-AF65-F5344CB8AC3E}">
        <p14:creationId xmlns:p14="http://schemas.microsoft.com/office/powerpoint/2010/main" val="41455310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Sujet</a:t>
            </a:r>
          </a:p>
        </p:txBody>
      </p:sp>
      <p:sp>
        <p:nvSpPr>
          <p:cNvPr id="5" name="Rectangle 4">
            <a:extLst>
              <a:ext uri="{FF2B5EF4-FFF2-40B4-BE49-F238E27FC236}">
                <a16:creationId xmlns:a16="http://schemas.microsoft.com/office/drawing/2014/main" id="{85817BC2-6035-4640-9402-1B09F03E6DB8}"/>
              </a:ext>
            </a:extLst>
          </p:cNvPr>
          <p:cNvSpPr/>
          <p:nvPr/>
        </p:nvSpPr>
        <p:spPr>
          <a:xfrm>
            <a:off x="1485529" y="1614387"/>
            <a:ext cx="9345227" cy="369332"/>
          </a:xfrm>
          <a:prstGeom prst="rect">
            <a:avLst/>
          </a:prstGeom>
        </p:spPr>
        <p:txBody>
          <a:bodyPr wrap="square">
            <a:spAutoFit/>
          </a:bodyPr>
          <a:lstStyle/>
          <a:p>
            <a:r>
              <a:rPr lang="fr-FR" dirty="0"/>
              <a:t>Pour cet exercice, créez une demande de création de site via l’outil usine à site</a:t>
            </a:r>
            <a:endParaRPr lang="en-US" dirty="0"/>
          </a:p>
        </p:txBody>
      </p:sp>
    </p:spTree>
    <p:extLst>
      <p:ext uri="{BB962C8B-B14F-4D97-AF65-F5344CB8AC3E}">
        <p14:creationId xmlns:p14="http://schemas.microsoft.com/office/powerpoint/2010/main" val="103519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Solution</a:t>
            </a:r>
          </a:p>
        </p:txBody>
      </p:sp>
      <p:pic>
        <p:nvPicPr>
          <p:cNvPr id="3" name="Image 2">
            <a:extLst>
              <a:ext uri="{FF2B5EF4-FFF2-40B4-BE49-F238E27FC236}">
                <a16:creationId xmlns:a16="http://schemas.microsoft.com/office/drawing/2014/main" id="{D9019800-C69D-4D26-950C-22359A2310FD}"/>
              </a:ext>
            </a:extLst>
          </p:cNvPr>
          <p:cNvPicPr/>
          <p:nvPr/>
        </p:nvPicPr>
        <p:blipFill>
          <a:blip r:embed="rId2">
            <a:extLst>
              <a:ext uri="{28A0092B-C50C-407E-A947-70E740481C1C}">
                <a14:useLocalDpi xmlns:a14="http://schemas.microsoft.com/office/drawing/2010/main" val="0"/>
              </a:ext>
            </a:extLst>
          </a:blip>
          <a:stretch>
            <a:fillRect/>
          </a:stretch>
        </p:blipFill>
        <p:spPr>
          <a:xfrm>
            <a:off x="6096000" y="1614386"/>
            <a:ext cx="2446020" cy="2933700"/>
          </a:xfrm>
          <a:prstGeom prst="rect">
            <a:avLst/>
          </a:prstGeom>
        </p:spPr>
      </p:pic>
      <p:sp>
        <p:nvSpPr>
          <p:cNvPr id="5" name="Rectangle 4">
            <a:extLst>
              <a:ext uri="{FF2B5EF4-FFF2-40B4-BE49-F238E27FC236}">
                <a16:creationId xmlns:a16="http://schemas.microsoft.com/office/drawing/2014/main" id="{95985DBC-CBC6-4C47-98FE-AD959D61063C}"/>
              </a:ext>
            </a:extLst>
          </p:cNvPr>
          <p:cNvSpPr/>
          <p:nvPr/>
        </p:nvSpPr>
        <p:spPr>
          <a:xfrm>
            <a:off x="1574307" y="1614386"/>
            <a:ext cx="2846773" cy="1200329"/>
          </a:xfrm>
          <a:prstGeom prst="rect">
            <a:avLst/>
          </a:prstGeom>
        </p:spPr>
        <p:txBody>
          <a:bodyPr wrap="square">
            <a:spAutoFit/>
          </a:bodyPr>
          <a:lstStyle/>
          <a:p>
            <a:r>
              <a:rPr lang="fr-FR" dirty="0"/>
              <a:t>Accédez au formulaire de demande de création. Remplissez les champs demandés et enregistrez :</a:t>
            </a:r>
            <a:endParaRPr lang="en-US" dirty="0"/>
          </a:p>
        </p:txBody>
      </p:sp>
    </p:spTree>
    <p:extLst>
      <p:ext uri="{BB962C8B-B14F-4D97-AF65-F5344CB8AC3E}">
        <p14:creationId xmlns:p14="http://schemas.microsoft.com/office/powerpoint/2010/main" val="381945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Solution</a:t>
            </a:r>
          </a:p>
        </p:txBody>
      </p:sp>
      <p:sp>
        <p:nvSpPr>
          <p:cNvPr id="4" name="Rectangle 3">
            <a:extLst>
              <a:ext uri="{FF2B5EF4-FFF2-40B4-BE49-F238E27FC236}">
                <a16:creationId xmlns:a16="http://schemas.microsoft.com/office/drawing/2014/main" id="{215FF69C-8B21-4FFB-A045-F6A2D3549907}"/>
              </a:ext>
            </a:extLst>
          </p:cNvPr>
          <p:cNvSpPr/>
          <p:nvPr/>
        </p:nvSpPr>
        <p:spPr>
          <a:xfrm>
            <a:off x="1219200" y="1427956"/>
            <a:ext cx="10134600" cy="369332"/>
          </a:xfrm>
          <a:prstGeom prst="rect">
            <a:avLst/>
          </a:prstGeom>
        </p:spPr>
        <p:txBody>
          <a:bodyPr wrap="square">
            <a:spAutoFit/>
          </a:bodyPr>
          <a:lstStyle/>
          <a:p>
            <a:r>
              <a:rPr lang="fr-FR" dirty="0"/>
              <a:t>Votre élément est alors enregistré dans la liste et le workflow d’approbation s’est lancé automatiquement. </a:t>
            </a:r>
            <a:endParaRPr lang="en-US" dirty="0"/>
          </a:p>
        </p:txBody>
      </p:sp>
      <p:pic>
        <p:nvPicPr>
          <p:cNvPr id="5" name="Image 4">
            <a:extLst>
              <a:ext uri="{FF2B5EF4-FFF2-40B4-BE49-F238E27FC236}">
                <a16:creationId xmlns:a16="http://schemas.microsoft.com/office/drawing/2014/main" id="{31BE5D02-A9A5-48EF-B05E-747E23CF4ED2}"/>
              </a:ext>
            </a:extLst>
          </p:cNvPr>
          <p:cNvPicPr/>
          <p:nvPr/>
        </p:nvPicPr>
        <p:blipFill>
          <a:blip r:embed="rId2">
            <a:extLst>
              <a:ext uri="{28A0092B-C50C-407E-A947-70E740481C1C}">
                <a14:useLocalDpi xmlns:a14="http://schemas.microsoft.com/office/drawing/2010/main" val="0"/>
              </a:ext>
            </a:extLst>
          </a:blip>
          <a:stretch>
            <a:fillRect/>
          </a:stretch>
        </p:blipFill>
        <p:spPr>
          <a:xfrm>
            <a:off x="2251986" y="1964786"/>
            <a:ext cx="7688028" cy="685517"/>
          </a:xfrm>
          <a:prstGeom prst="rect">
            <a:avLst/>
          </a:prstGeom>
        </p:spPr>
      </p:pic>
      <p:sp>
        <p:nvSpPr>
          <p:cNvPr id="7" name="Rectangle 6">
            <a:extLst>
              <a:ext uri="{FF2B5EF4-FFF2-40B4-BE49-F238E27FC236}">
                <a16:creationId xmlns:a16="http://schemas.microsoft.com/office/drawing/2014/main" id="{DE3E2802-DE92-4E13-A7C9-4E7B540BEA26}"/>
              </a:ext>
            </a:extLst>
          </p:cNvPr>
          <p:cNvSpPr/>
          <p:nvPr/>
        </p:nvSpPr>
        <p:spPr>
          <a:xfrm>
            <a:off x="1219200" y="2817802"/>
            <a:ext cx="10134600" cy="1477328"/>
          </a:xfrm>
          <a:prstGeom prst="rect">
            <a:avLst/>
          </a:prstGeom>
        </p:spPr>
        <p:txBody>
          <a:bodyPr wrap="square">
            <a:spAutoFit/>
          </a:bodyPr>
          <a:lstStyle/>
          <a:p>
            <a:r>
              <a:rPr lang="fr-FR" dirty="0"/>
              <a:t>Cela a pour effet d’envoyer un mail à l’approbateur (App Leader) pour vérifier les informations et approuver la création de site.</a:t>
            </a:r>
          </a:p>
          <a:p>
            <a:r>
              <a:rPr lang="fr-FR" dirty="0"/>
              <a:t>Lorsque l’approbateur a vérifié les informations, il clique sur le statut « en cours » pour accéder à l’interface d’approbation du workflow. Puis dans la rubrique tâche, il trouvera le lien « veuillez approuver la tâche » sur lequel il cliquera :</a:t>
            </a:r>
          </a:p>
        </p:txBody>
      </p:sp>
      <p:pic>
        <p:nvPicPr>
          <p:cNvPr id="8" name="Image 7">
            <a:extLst>
              <a:ext uri="{FF2B5EF4-FFF2-40B4-BE49-F238E27FC236}">
                <a16:creationId xmlns:a16="http://schemas.microsoft.com/office/drawing/2014/main" id="{6FC96BF3-E8C3-40E4-9207-B8FA355B4BE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397005" y="4475727"/>
            <a:ext cx="7688028" cy="1143838"/>
          </a:xfrm>
          <a:prstGeom prst="rect">
            <a:avLst/>
          </a:prstGeom>
        </p:spPr>
      </p:pic>
    </p:spTree>
    <p:extLst>
      <p:ext uri="{BB962C8B-B14F-4D97-AF65-F5344CB8AC3E}">
        <p14:creationId xmlns:p14="http://schemas.microsoft.com/office/powerpoint/2010/main" val="363994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Solution</a:t>
            </a:r>
          </a:p>
        </p:txBody>
      </p:sp>
      <p:sp>
        <p:nvSpPr>
          <p:cNvPr id="6" name="Rectangle 5">
            <a:extLst>
              <a:ext uri="{FF2B5EF4-FFF2-40B4-BE49-F238E27FC236}">
                <a16:creationId xmlns:a16="http://schemas.microsoft.com/office/drawing/2014/main" id="{04CFDB90-4D64-4C00-88D7-5D48714B4FB3}"/>
              </a:ext>
            </a:extLst>
          </p:cNvPr>
          <p:cNvSpPr/>
          <p:nvPr/>
        </p:nvSpPr>
        <p:spPr>
          <a:xfrm>
            <a:off x="1338819" y="1113694"/>
            <a:ext cx="6245043" cy="369332"/>
          </a:xfrm>
          <a:prstGeom prst="rect">
            <a:avLst/>
          </a:prstGeom>
        </p:spPr>
        <p:txBody>
          <a:bodyPr wrap="none">
            <a:spAutoFit/>
          </a:bodyPr>
          <a:lstStyle/>
          <a:p>
            <a:r>
              <a:rPr lang="fr-FR" dirty="0"/>
              <a:t>Une fois cliqué dessus, il pourra choisir d’approuver ou refuser :</a:t>
            </a:r>
            <a:endParaRPr lang="en-US" dirty="0"/>
          </a:p>
        </p:txBody>
      </p:sp>
      <p:pic>
        <p:nvPicPr>
          <p:cNvPr id="9" name="Image 8">
            <a:extLst>
              <a:ext uri="{FF2B5EF4-FFF2-40B4-BE49-F238E27FC236}">
                <a16:creationId xmlns:a16="http://schemas.microsoft.com/office/drawing/2014/main" id="{44EA1DD9-6DF7-48DD-BF8D-D24FEEF64249}"/>
              </a:ext>
            </a:extLst>
          </p:cNvPr>
          <p:cNvPicPr/>
          <p:nvPr/>
        </p:nvPicPr>
        <p:blipFill>
          <a:blip r:embed="rId2">
            <a:extLst>
              <a:ext uri="{28A0092B-C50C-407E-A947-70E740481C1C}">
                <a14:useLocalDpi xmlns:a14="http://schemas.microsoft.com/office/drawing/2010/main" val="0"/>
              </a:ext>
            </a:extLst>
          </a:blip>
          <a:stretch>
            <a:fillRect/>
          </a:stretch>
        </p:blipFill>
        <p:spPr>
          <a:xfrm>
            <a:off x="2008277" y="1599624"/>
            <a:ext cx="5760720" cy="2779395"/>
          </a:xfrm>
          <a:prstGeom prst="rect">
            <a:avLst/>
          </a:prstGeom>
        </p:spPr>
      </p:pic>
      <p:sp>
        <p:nvSpPr>
          <p:cNvPr id="11" name="Rectangle 10">
            <a:extLst>
              <a:ext uri="{FF2B5EF4-FFF2-40B4-BE49-F238E27FC236}">
                <a16:creationId xmlns:a16="http://schemas.microsoft.com/office/drawing/2014/main" id="{E941B64E-AEA1-4309-AC40-49E0D5FFA341}"/>
              </a:ext>
            </a:extLst>
          </p:cNvPr>
          <p:cNvSpPr/>
          <p:nvPr/>
        </p:nvSpPr>
        <p:spPr>
          <a:xfrm>
            <a:off x="1338819" y="4581988"/>
            <a:ext cx="10014981" cy="1477328"/>
          </a:xfrm>
          <a:prstGeom prst="rect">
            <a:avLst/>
          </a:prstGeom>
        </p:spPr>
        <p:txBody>
          <a:bodyPr wrap="square">
            <a:spAutoFit/>
          </a:bodyPr>
          <a:lstStyle/>
          <a:p>
            <a:r>
              <a:rPr lang="fr-FR" dirty="0"/>
              <a:t>En fonction du choix sélectionné ci-dessus, le statut sera mis à jour automatiquement dans la liste. Et un mail automatique du workflow sera envoyé au demandeur pour l’informer du choix du valideur.</a:t>
            </a:r>
          </a:p>
          <a:p>
            <a:endParaRPr lang="fr-FR" dirty="0"/>
          </a:p>
          <a:p>
            <a:r>
              <a:rPr lang="fr-FR" dirty="0"/>
              <a:t>A partir de là, le script s’occupe de créer le site en fonction des données de la liste. Une fois le site créé, les sites managers recevront un mail avec le lien du site.</a:t>
            </a:r>
          </a:p>
        </p:txBody>
      </p:sp>
    </p:spTree>
    <p:extLst>
      <p:ext uri="{BB962C8B-B14F-4D97-AF65-F5344CB8AC3E}">
        <p14:creationId xmlns:p14="http://schemas.microsoft.com/office/powerpoint/2010/main" val="133443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3187443" y="2504661"/>
            <a:ext cx="5794514"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Questions</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7200" dirty="0">
                <a:solidFill>
                  <a:prstClr val="white"/>
                </a:solidFill>
                <a:latin typeface="Century Gothic" panose="020B0502020202020204" pitchFamily="34" charset="0"/>
              </a:rPr>
              <a:t>réponses</a:t>
            </a:r>
            <a:endParaRPr kumimoji="0" lang="fr-FR" sz="7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22512388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2144" y="1177299"/>
            <a:ext cx="12192000" cy="1821884"/>
          </a:xfrm>
        </p:spPr>
        <p:txBody>
          <a:bodyPr>
            <a:normAutofit fontScale="90000"/>
          </a:bodyPr>
          <a:lstStyle/>
          <a:p>
            <a:r>
              <a:rPr lang="fr-FR" dirty="0"/>
              <a:t>Merci pour votre participation !</a:t>
            </a:r>
            <a:br>
              <a:rPr lang="fr-FR" dirty="0"/>
            </a:br>
            <a:r>
              <a:rPr lang="fr-FR" dirty="0"/>
              <a:t>N’oubliez pas de remplir la fiche de participation avant de partir…</a:t>
            </a:r>
          </a:p>
        </p:txBody>
      </p:sp>
      <p:pic>
        <p:nvPicPr>
          <p:cNvPr id="10" name="Image 9">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5117" y="5556864"/>
            <a:ext cx="509515" cy="530265"/>
          </a:xfrm>
          <a:prstGeom prst="rect">
            <a:avLst/>
          </a:prstGeom>
        </p:spPr>
      </p:pic>
      <p:pic>
        <p:nvPicPr>
          <p:cNvPr id="11" name="Image 10">
            <a:hlinkClick r:id="rId4"/>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66420" y="5571834"/>
            <a:ext cx="515295" cy="515295"/>
          </a:xfrm>
          <a:prstGeom prst="rect">
            <a:avLst/>
          </a:prstGeom>
        </p:spPr>
      </p:pic>
      <p:pic>
        <p:nvPicPr>
          <p:cNvPr id="12" name="Image 11">
            <a:hlinkClick r:id="rId6"/>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486604" y="5571083"/>
            <a:ext cx="584526" cy="516046"/>
          </a:xfrm>
          <a:prstGeom prst="rect">
            <a:avLst/>
          </a:prstGeom>
        </p:spPr>
      </p:pic>
      <p:pic>
        <p:nvPicPr>
          <p:cNvPr id="13" name="Image 12">
            <a:hlinkClick r:id="rId8"/>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89261" y="5583275"/>
            <a:ext cx="503299" cy="838832"/>
          </a:xfrm>
          <a:prstGeom prst="rect">
            <a:avLst/>
          </a:prstGeom>
        </p:spPr>
      </p:pic>
    </p:spTree>
    <p:extLst>
      <p:ext uri="{BB962C8B-B14F-4D97-AF65-F5344CB8AC3E}">
        <p14:creationId xmlns:p14="http://schemas.microsoft.com/office/powerpoint/2010/main" val="4075606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Lanceur d’applications</a:t>
            </a:r>
          </a:p>
        </p:txBody>
      </p:sp>
      <p:pic>
        <p:nvPicPr>
          <p:cNvPr id="4" name="Espace réservé du contenu 3"/>
          <p:cNvPicPr>
            <a:picLocks noGrp="1" noChangeAspect="1"/>
          </p:cNvPicPr>
          <p:nvPr>
            <p:ph idx="1"/>
          </p:nvPr>
        </p:nvPicPr>
        <p:blipFill>
          <a:blip r:embed="rId2"/>
          <a:stretch>
            <a:fillRect/>
          </a:stretch>
        </p:blipFill>
        <p:spPr>
          <a:xfrm>
            <a:off x="3858274" y="1135063"/>
            <a:ext cx="4475452" cy="4351337"/>
          </a:xfrm>
          <a:prstGeom prst="rect">
            <a:avLst/>
          </a:prstGeom>
        </p:spPr>
      </p:pic>
      <p:grpSp>
        <p:nvGrpSpPr>
          <p:cNvPr id="5" name="Group 47"/>
          <p:cNvGrpSpPr/>
          <p:nvPr/>
        </p:nvGrpSpPr>
        <p:grpSpPr>
          <a:xfrm>
            <a:off x="8133347" y="2679544"/>
            <a:ext cx="3357571" cy="1051560"/>
            <a:chOff x="7523789" y="2566295"/>
            <a:chExt cx="3357571" cy="1051560"/>
          </a:xfrm>
        </p:grpSpPr>
        <p:grpSp>
          <p:nvGrpSpPr>
            <p:cNvPr id="6" name="Group 27"/>
            <p:cNvGrpSpPr/>
            <p:nvPr/>
          </p:nvGrpSpPr>
          <p:grpSpPr>
            <a:xfrm>
              <a:off x="7924800" y="2566295"/>
              <a:ext cx="2956560" cy="1051560"/>
              <a:chOff x="6400800" y="4011930"/>
              <a:chExt cx="2956560" cy="1051560"/>
            </a:xfrm>
          </p:grpSpPr>
          <p:sp>
            <p:nvSpPr>
              <p:cNvPr id="8" name="Rectangle 7"/>
              <p:cNvSpPr/>
              <p:nvPr/>
            </p:nvSpPr>
            <p:spPr bwMode="auto">
              <a:xfrm>
                <a:off x="6400800" y="4011930"/>
                <a:ext cx="2956560" cy="1051560"/>
              </a:xfrm>
              <a:prstGeom prst="rect">
                <a:avLst/>
              </a:prstGeom>
              <a:solidFill>
                <a:schemeClr val="bg1"/>
              </a:solidFill>
              <a:ln>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400" err="1">
                    <a:solidFill>
                      <a:schemeClr val="tx1">
                        <a:lumMod val="50000"/>
                        <a:lumOff val="50000"/>
                      </a:schemeClr>
                    </a:solidFill>
                  </a:rPr>
                  <a:t>Accéder</a:t>
                </a:r>
                <a:r>
                  <a:rPr lang="en-US" sz="1400">
                    <a:solidFill>
                      <a:schemeClr val="tx1">
                        <a:lumMod val="50000"/>
                        <a:lumOff val="50000"/>
                      </a:schemeClr>
                    </a:solidFill>
                  </a:rPr>
                  <a:t> aux applications </a:t>
                </a:r>
                <a:r>
                  <a:rPr lang="en-US" sz="1400" err="1">
                    <a:solidFill>
                      <a:schemeClr val="tx1">
                        <a:lumMod val="50000"/>
                        <a:lumOff val="50000"/>
                      </a:schemeClr>
                    </a:solidFill>
                  </a:rPr>
                  <a:t>en</a:t>
                </a:r>
                <a:r>
                  <a:rPr lang="en-US" sz="1400">
                    <a:solidFill>
                      <a:schemeClr val="tx1">
                        <a:lumMod val="50000"/>
                        <a:lumOff val="50000"/>
                      </a:schemeClr>
                    </a:solidFill>
                  </a:rPr>
                  <a:t> </a:t>
                </a:r>
                <a:r>
                  <a:rPr lang="en-US" sz="1400" err="1">
                    <a:solidFill>
                      <a:schemeClr val="tx1">
                        <a:lumMod val="50000"/>
                        <a:lumOff val="50000"/>
                      </a:schemeClr>
                    </a:solidFill>
                  </a:rPr>
                  <a:t>ligne</a:t>
                </a:r>
                <a:endParaRPr lang="en-US" sz="1400">
                  <a:solidFill>
                    <a:schemeClr val="tx1">
                      <a:lumMod val="50000"/>
                      <a:lumOff val="50000"/>
                    </a:schemeClr>
                  </a:solidFill>
                </a:endParaRPr>
              </a:p>
              <a:p>
                <a:pPr algn="ctr" defTabSz="914099" fontAlgn="base">
                  <a:spcBef>
                    <a:spcPct val="0"/>
                  </a:spcBef>
                  <a:spcAft>
                    <a:spcPct val="0"/>
                  </a:spcAft>
                </a:pPr>
                <a:r>
                  <a:rPr lang="en-US" sz="1400" err="1">
                    <a:solidFill>
                      <a:schemeClr val="tx1">
                        <a:lumMod val="50000"/>
                        <a:lumOff val="50000"/>
                      </a:schemeClr>
                    </a:solidFill>
                  </a:rPr>
                  <a:t>Comme</a:t>
                </a:r>
                <a:r>
                  <a:rPr lang="en-US" sz="1400">
                    <a:solidFill>
                      <a:schemeClr val="tx1">
                        <a:lumMod val="50000"/>
                        <a:lumOff val="50000"/>
                      </a:schemeClr>
                    </a:solidFill>
                  </a:rPr>
                  <a:t> sur </a:t>
                </a:r>
                <a:r>
                  <a:rPr lang="en-US" sz="1400" err="1">
                    <a:solidFill>
                      <a:schemeClr val="tx1">
                        <a:lumMod val="50000"/>
                        <a:lumOff val="50000"/>
                      </a:schemeClr>
                    </a:solidFill>
                  </a:rPr>
                  <a:t>votre</a:t>
                </a:r>
                <a:r>
                  <a:rPr lang="en-US" sz="1400">
                    <a:solidFill>
                      <a:schemeClr val="tx1">
                        <a:lumMod val="50000"/>
                        <a:lumOff val="50000"/>
                      </a:schemeClr>
                    </a:solidFill>
                  </a:rPr>
                  <a:t> mobile / </a:t>
                </a:r>
                <a:r>
                  <a:rPr lang="en-US" sz="1400" err="1">
                    <a:solidFill>
                      <a:schemeClr val="tx1">
                        <a:lumMod val="50000"/>
                        <a:lumOff val="50000"/>
                      </a:schemeClr>
                    </a:solidFill>
                  </a:rPr>
                  <a:t>tablette</a:t>
                </a:r>
                <a:endParaRPr lang="en-US" sz="1400">
                  <a:solidFill>
                    <a:schemeClr val="tx1">
                      <a:lumMod val="50000"/>
                      <a:lumOff val="50000"/>
                    </a:schemeClr>
                  </a:solidFill>
                </a:endParaRPr>
              </a:p>
            </p:txBody>
          </p:sp>
          <p:sp>
            <p:nvSpPr>
              <p:cNvPr id="9" name="Rectangle 8"/>
              <p:cNvSpPr/>
              <p:nvPr/>
            </p:nvSpPr>
            <p:spPr bwMode="auto">
              <a:xfrm>
                <a:off x="6400800" y="4011930"/>
                <a:ext cx="91440" cy="1051560"/>
              </a:xfrm>
              <a:prstGeom prst="rect">
                <a:avLst/>
              </a:prstGeom>
              <a:solidFill>
                <a:srgbClr val="0078D7"/>
              </a:solidFill>
              <a:ln>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grpSp>
        <p:cxnSp>
          <p:nvCxnSpPr>
            <p:cNvPr id="7" name="Straight Connector 31"/>
            <p:cNvCxnSpPr>
              <a:stCxn id="9" idx="1"/>
            </p:cNvCxnSpPr>
            <p:nvPr/>
          </p:nvCxnSpPr>
          <p:spPr>
            <a:xfrm flipH="1">
              <a:off x="7523789" y="3092075"/>
              <a:ext cx="401011" cy="91329"/>
            </a:xfrm>
            <a:prstGeom prst="line">
              <a:avLst/>
            </a:prstGeom>
            <a:ln w="28575">
              <a:solidFill>
                <a:srgbClr val="0078D7"/>
              </a:solidFill>
              <a:miter lim="800000"/>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0" name="Group 5"/>
          <p:cNvGrpSpPr/>
          <p:nvPr/>
        </p:nvGrpSpPr>
        <p:grpSpPr>
          <a:xfrm>
            <a:off x="563601" y="997096"/>
            <a:ext cx="3412196" cy="1051560"/>
            <a:chOff x="519248" y="3494083"/>
            <a:chExt cx="3412196" cy="1051560"/>
          </a:xfrm>
        </p:grpSpPr>
        <p:sp>
          <p:nvSpPr>
            <p:cNvPr id="11" name="Rectangle 10"/>
            <p:cNvSpPr/>
            <p:nvPr/>
          </p:nvSpPr>
          <p:spPr bwMode="auto">
            <a:xfrm>
              <a:off x="519248" y="3494083"/>
              <a:ext cx="2706552" cy="1051560"/>
            </a:xfrm>
            <a:prstGeom prst="rect">
              <a:avLst/>
            </a:prstGeom>
            <a:solidFill>
              <a:schemeClr val="bg1"/>
            </a:solidFill>
            <a:ln w="952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400" err="1">
                  <a:solidFill>
                    <a:schemeClr val="tx1">
                      <a:lumMod val="50000"/>
                      <a:lumOff val="50000"/>
                    </a:schemeClr>
                  </a:solidFill>
                </a:rPr>
                <a:t>Ouvrer</a:t>
              </a:r>
              <a:r>
                <a:rPr lang="en-US" sz="1400">
                  <a:solidFill>
                    <a:schemeClr val="tx1">
                      <a:lumMod val="50000"/>
                      <a:lumOff val="50000"/>
                    </a:schemeClr>
                  </a:solidFill>
                </a:rPr>
                <a:t> le </a:t>
              </a:r>
              <a:r>
                <a:rPr lang="en-US" sz="1400" err="1">
                  <a:solidFill>
                    <a:schemeClr val="tx1">
                      <a:lumMod val="50000"/>
                      <a:lumOff val="50000"/>
                    </a:schemeClr>
                  </a:solidFill>
                </a:rPr>
                <a:t>lanceur</a:t>
              </a:r>
              <a:r>
                <a:rPr lang="en-US" sz="1400">
                  <a:solidFill>
                    <a:schemeClr val="tx1">
                      <a:lumMod val="50000"/>
                      <a:lumOff val="50000"/>
                    </a:schemeClr>
                  </a:solidFill>
                </a:rPr>
                <a:t> </a:t>
              </a:r>
              <a:r>
                <a:rPr lang="en-US" sz="1400" err="1">
                  <a:solidFill>
                    <a:schemeClr val="tx1">
                      <a:lumMod val="50000"/>
                      <a:lumOff val="50000"/>
                    </a:schemeClr>
                  </a:solidFill>
                </a:rPr>
                <a:t>d’applications</a:t>
              </a:r>
              <a:r>
                <a:rPr lang="en-US" sz="1400">
                  <a:solidFill>
                    <a:schemeClr val="tx1">
                      <a:lumMod val="50000"/>
                      <a:lumOff val="50000"/>
                    </a:schemeClr>
                  </a:solidFill>
                </a:rPr>
                <a:t> </a:t>
              </a:r>
              <a:r>
                <a:rPr lang="en-US" sz="1400" err="1">
                  <a:solidFill>
                    <a:schemeClr val="tx1">
                      <a:lumMod val="50000"/>
                      <a:lumOff val="50000"/>
                    </a:schemeClr>
                  </a:solidFill>
                </a:rPr>
                <a:t>en</a:t>
              </a:r>
              <a:r>
                <a:rPr lang="en-US" sz="1400">
                  <a:solidFill>
                    <a:schemeClr val="tx1">
                      <a:lumMod val="50000"/>
                      <a:lumOff val="50000"/>
                    </a:schemeClr>
                  </a:solidFill>
                </a:rPr>
                <a:t> </a:t>
              </a:r>
              <a:r>
                <a:rPr lang="en-US" sz="1400" err="1">
                  <a:solidFill>
                    <a:schemeClr val="tx1">
                      <a:lumMod val="50000"/>
                      <a:lumOff val="50000"/>
                    </a:schemeClr>
                  </a:solidFill>
                </a:rPr>
                <a:t>ligne</a:t>
              </a:r>
              <a:endParaRPr lang="en-US" sz="1400">
                <a:solidFill>
                  <a:schemeClr val="tx1">
                    <a:lumMod val="50000"/>
                    <a:lumOff val="50000"/>
                  </a:schemeClr>
                </a:solidFill>
              </a:endParaRPr>
            </a:p>
          </p:txBody>
        </p:sp>
        <p:sp>
          <p:nvSpPr>
            <p:cNvPr id="12" name="Rectangle 11"/>
            <p:cNvSpPr/>
            <p:nvPr/>
          </p:nvSpPr>
          <p:spPr bwMode="auto">
            <a:xfrm>
              <a:off x="3225800" y="3494083"/>
              <a:ext cx="91440" cy="1051560"/>
            </a:xfrm>
            <a:prstGeom prst="rect">
              <a:avLst/>
            </a:prstGeom>
            <a:solidFill>
              <a:srgbClr val="0078D7"/>
            </a:solidFill>
            <a:ln>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20"/>
            <p:cNvCxnSpPr>
              <a:stCxn id="12" idx="3"/>
            </p:cNvCxnSpPr>
            <p:nvPr/>
          </p:nvCxnSpPr>
          <p:spPr>
            <a:xfrm>
              <a:off x="3317240" y="4019863"/>
              <a:ext cx="614204" cy="311631"/>
            </a:xfrm>
            <a:prstGeom prst="line">
              <a:avLst/>
            </a:prstGeom>
            <a:ln w="28575">
              <a:solidFill>
                <a:srgbClr val="0078D7"/>
              </a:solidFill>
              <a:miter lim="800000"/>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601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OneDrive</a:t>
            </a:r>
          </a:p>
        </p:txBody>
      </p:sp>
      <p:pic>
        <p:nvPicPr>
          <p:cNvPr id="1026" name="Picture 2" descr="C:\Users\AGALLI~1\AppData\Local\Temp\SNAGHTML17d1d384.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672786" y="1135063"/>
            <a:ext cx="8846428" cy="435133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3"/>
          <a:stretch>
            <a:fillRect/>
          </a:stretch>
        </p:blipFill>
        <p:spPr>
          <a:xfrm>
            <a:off x="10279375" y="0"/>
            <a:ext cx="1085714" cy="1095238"/>
          </a:xfrm>
          <a:prstGeom prst="rect">
            <a:avLst/>
          </a:prstGeom>
        </p:spPr>
      </p:pic>
      <p:grpSp>
        <p:nvGrpSpPr>
          <p:cNvPr id="5" name="Group 47"/>
          <p:cNvGrpSpPr/>
          <p:nvPr/>
        </p:nvGrpSpPr>
        <p:grpSpPr>
          <a:xfrm>
            <a:off x="7202144" y="3503237"/>
            <a:ext cx="4380256" cy="1051560"/>
            <a:chOff x="6501104" y="2566295"/>
            <a:chExt cx="4380256" cy="1051560"/>
          </a:xfrm>
        </p:grpSpPr>
        <p:grpSp>
          <p:nvGrpSpPr>
            <p:cNvPr id="6" name="Group 27"/>
            <p:cNvGrpSpPr/>
            <p:nvPr/>
          </p:nvGrpSpPr>
          <p:grpSpPr>
            <a:xfrm>
              <a:off x="7924800" y="2566295"/>
              <a:ext cx="2956560" cy="1051560"/>
              <a:chOff x="6400800" y="4011930"/>
              <a:chExt cx="2956560" cy="1051560"/>
            </a:xfrm>
          </p:grpSpPr>
          <p:sp>
            <p:nvSpPr>
              <p:cNvPr id="8" name="Rectangle 7"/>
              <p:cNvSpPr/>
              <p:nvPr/>
            </p:nvSpPr>
            <p:spPr bwMode="auto">
              <a:xfrm>
                <a:off x="6400800" y="4011930"/>
                <a:ext cx="2956560" cy="1051560"/>
              </a:xfrm>
              <a:prstGeom prst="rect">
                <a:avLst/>
              </a:prstGeom>
              <a:solidFill>
                <a:schemeClr val="bg1"/>
              </a:solidFill>
              <a:ln>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400">
                    <a:solidFill>
                      <a:schemeClr val="tx1">
                        <a:lumMod val="50000"/>
                        <a:lumOff val="50000"/>
                      </a:schemeClr>
                    </a:solidFill>
                  </a:rPr>
                  <a:t>Stocker et </a:t>
                </a:r>
                <a:r>
                  <a:rPr lang="en-US" sz="1400" err="1">
                    <a:solidFill>
                      <a:schemeClr val="tx1">
                        <a:lumMod val="50000"/>
                        <a:lumOff val="50000"/>
                      </a:schemeClr>
                    </a:solidFill>
                  </a:rPr>
                  <a:t>partager</a:t>
                </a:r>
                <a:r>
                  <a:rPr lang="en-US" sz="1400">
                    <a:solidFill>
                      <a:schemeClr val="tx1">
                        <a:lumMod val="50000"/>
                        <a:lumOff val="50000"/>
                      </a:schemeClr>
                    </a:solidFill>
                  </a:rPr>
                  <a:t> </a:t>
                </a:r>
                <a:r>
                  <a:rPr lang="en-US" sz="1400" err="1">
                    <a:solidFill>
                      <a:schemeClr val="tx1">
                        <a:lumMod val="50000"/>
                        <a:lumOff val="50000"/>
                      </a:schemeClr>
                    </a:solidFill>
                  </a:rPr>
                  <a:t>vos</a:t>
                </a:r>
                <a:r>
                  <a:rPr lang="en-US" sz="1400">
                    <a:solidFill>
                      <a:schemeClr val="tx1">
                        <a:lumMod val="50000"/>
                        <a:lumOff val="50000"/>
                      </a:schemeClr>
                    </a:solidFill>
                  </a:rPr>
                  <a:t> </a:t>
                </a:r>
                <a:r>
                  <a:rPr lang="en-US" sz="1400" err="1">
                    <a:solidFill>
                      <a:schemeClr val="tx1">
                        <a:lumMod val="50000"/>
                        <a:lumOff val="50000"/>
                      </a:schemeClr>
                    </a:solidFill>
                  </a:rPr>
                  <a:t>fichiers</a:t>
                </a:r>
                <a:r>
                  <a:rPr lang="en-US" sz="1400">
                    <a:solidFill>
                      <a:schemeClr val="tx1">
                        <a:lumMod val="50000"/>
                        <a:lumOff val="50000"/>
                      </a:schemeClr>
                    </a:solidFill>
                  </a:rPr>
                  <a:t> </a:t>
                </a:r>
                <a:r>
                  <a:rPr lang="en-US" sz="1400" err="1">
                    <a:solidFill>
                      <a:schemeClr val="tx1">
                        <a:lumMod val="50000"/>
                        <a:lumOff val="50000"/>
                      </a:schemeClr>
                    </a:solidFill>
                  </a:rPr>
                  <a:t>personnels</a:t>
                </a:r>
                <a:r>
                  <a:rPr lang="en-US" sz="1400">
                    <a:solidFill>
                      <a:schemeClr val="tx1">
                        <a:lumMod val="50000"/>
                        <a:lumOff val="50000"/>
                      </a:schemeClr>
                    </a:solidFill>
                  </a:rPr>
                  <a:t> </a:t>
                </a:r>
                <a:r>
                  <a:rPr lang="en-US" sz="1400" err="1">
                    <a:solidFill>
                      <a:schemeClr val="tx1">
                        <a:lumMod val="50000"/>
                        <a:lumOff val="50000"/>
                      </a:schemeClr>
                    </a:solidFill>
                  </a:rPr>
                  <a:t>d’entreprise</a:t>
                </a:r>
                <a:r>
                  <a:rPr lang="en-US" sz="1400">
                    <a:solidFill>
                      <a:schemeClr val="tx1">
                        <a:lumMod val="50000"/>
                        <a:lumOff val="50000"/>
                      </a:schemeClr>
                    </a:solidFill>
                  </a:rPr>
                  <a:t> </a:t>
                </a:r>
                <a:r>
                  <a:rPr lang="en-US" sz="1400" err="1">
                    <a:solidFill>
                      <a:schemeClr val="tx1">
                        <a:lumMod val="50000"/>
                        <a:lumOff val="50000"/>
                      </a:schemeClr>
                    </a:solidFill>
                  </a:rPr>
                  <a:t>dans</a:t>
                </a:r>
                <a:r>
                  <a:rPr lang="en-US" sz="1400">
                    <a:solidFill>
                      <a:schemeClr val="tx1">
                        <a:lumMod val="50000"/>
                        <a:lumOff val="50000"/>
                      </a:schemeClr>
                    </a:solidFill>
                  </a:rPr>
                  <a:t> OneDrive</a:t>
                </a:r>
              </a:p>
              <a:p>
                <a:pPr algn="ctr" defTabSz="914099" fontAlgn="base">
                  <a:spcBef>
                    <a:spcPct val="0"/>
                  </a:spcBef>
                  <a:spcAft>
                    <a:spcPct val="0"/>
                  </a:spcAft>
                </a:pPr>
                <a:endParaRPr lang="en-US" sz="1400">
                  <a:solidFill>
                    <a:schemeClr val="tx1">
                      <a:lumMod val="50000"/>
                      <a:lumOff val="50000"/>
                    </a:schemeClr>
                  </a:solidFill>
                </a:endParaRPr>
              </a:p>
            </p:txBody>
          </p:sp>
          <p:sp>
            <p:nvSpPr>
              <p:cNvPr id="9" name="Rectangle 8"/>
              <p:cNvSpPr/>
              <p:nvPr/>
            </p:nvSpPr>
            <p:spPr bwMode="auto">
              <a:xfrm>
                <a:off x="6400800" y="4011930"/>
                <a:ext cx="91440" cy="1051560"/>
              </a:xfrm>
              <a:prstGeom prst="rect">
                <a:avLst/>
              </a:prstGeom>
              <a:solidFill>
                <a:srgbClr val="0078D7"/>
              </a:solidFill>
              <a:ln>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grpSp>
        <p:cxnSp>
          <p:nvCxnSpPr>
            <p:cNvPr id="7" name="Straight Connector 31"/>
            <p:cNvCxnSpPr>
              <a:stCxn id="9" idx="1"/>
            </p:cNvCxnSpPr>
            <p:nvPr/>
          </p:nvCxnSpPr>
          <p:spPr>
            <a:xfrm flipH="1" flipV="1">
              <a:off x="6501104" y="2798393"/>
              <a:ext cx="1423696" cy="293682"/>
            </a:xfrm>
            <a:prstGeom prst="line">
              <a:avLst/>
            </a:prstGeom>
            <a:ln w="28575">
              <a:solidFill>
                <a:srgbClr val="0078D7"/>
              </a:solidFill>
              <a:miter lim="800000"/>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0" name="Group 5"/>
          <p:cNvGrpSpPr/>
          <p:nvPr/>
        </p:nvGrpSpPr>
        <p:grpSpPr>
          <a:xfrm>
            <a:off x="1068927" y="1803211"/>
            <a:ext cx="3936053" cy="1051560"/>
            <a:chOff x="519248" y="3494083"/>
            <a:chExt cx="3936053" cy="1051560"/>
          </a:xfrm>
        </p:grpSpPr>
        <p:sp>
          <p:nvSpPr>
            <p:cNvPr id="11" name="Rectangle 10"/>
            <p:cNvSpPr/>
            <p:nvPr/>
          </p:nvSpPr>
          <p:spPr bwMode="auto">
            <a:xfrm>
              <a:off x="519248" y="3494083"/>
              <a:ext cx="2706552" cy="1051560"/>
            </a:xfrm>
            <a:prstGeom prst="rect">
              <a:avLst/>
            </a:prstGeom>
            <a:solidFill>
              <a:schemeClr val="bg1"/>
            </a:solidFill>
            <a:ln w="952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400" err="1">
                  <a:solidFill>
                    <a:schemeClr val="tx1">
                      <a:lumMod val="50000"/>
                      <a:lumOff val="50000"/>
                    </a:schemeClr>
                  </a:solidFill>
                </a:rPr>
                <a:t>Synchroniser</a:t>
              </a:r>
              <a:r>
                <a:rPr lang="en-US" sz="1400">
                  <a:solidFill>
                    <a:schemeClr val="tx1">
                      <a:lumMod val="50000"/>
                      <a:lumOff val="50000"/>
                    </a:schemeClr>
                  </a:solidFill>
                </a:rPr>
                <a:t> </a:t>
              </a:r>
              <a:r>
                <a:rPr lang="en-US" sz="1400" err="1">
                  <a:solidFill>
                    <a:schemeClr val="tx1">
                      <a:lumMod val="50000"/>
                      <a:lumOff val="50000"/>
                    </a:schemeClr>
                  </a:solidFill>
                </a:rPr>
                <a:t>vos</a:t>
              </a:r>
              <a:r>
                <a:rPr lang="en-US" sz="1400">
                  <a:solidFill>
                    <a:schemeClr val="tx1">
                      <a:lumMod val="50000"/>
                      <a:lumOff val="50000"/>
                    </a:schemeClr>
                  </a:solidFill>
                </a:rPr>
                <a:t> </a:t>
              </a:r>
              <a:r>
                <a:rPr lang="en-US" sz="1400" err="1">
                  <a:solidFill>
                    <a:schemeClr val="tx1">
                      <a:lumMod val="50000"/>
                      <a:lumOff val="50000"/>
                    </a:schemeClr>
                  </a:solidFill>
                </a:rPr>
                <a:t>fichiers</a:t>
              </a:r>
              <a:r>
                <a:rPr lang="en-US" sz="1400">
                  <a:solidFill>
                    <a:schemeClr val="tx1">
                      <a:lumMod val="50000"/>
                      <a:lumOff val="50000"/>
                    </a:schemeClr>
                  </a:solidFill>
                </a:rPr>
                <a:t> pour y </a:t>
              </a:r>
              <a:r>
                <a:rPr lang="en-US" sz="1400" err="1">
                  <a:solidFill>
                    <a:schemeClr val="tx1">
                      <a:lumMod val="50000"/>
                      <a:lumOff val="50000"/>
                    </a:schemeClr>
                  </a:solidFill>
                </a:rPr>
                <a:t>accéder</a:t>
              </a:r>
              <a:r>
                <a:rPr lang="en-US" sz="1400">
                  <a:solidFill>
                    <a:schemeClr val="tx1">
                      <a:lumMod val="50000"/>
                      <a:lumOff val="50000"/>
                    </a:schemeClr>
                  </a:solidFill>
                </a:rPr>
                <a:t> hors-</a:t>
              </a:r>
              <a:r>
                <a:rPr lang="en-US" sz="1400" err="1">
                  <a:solidFill>
                    <a:schemeClr val="tx1">
                      <a:lumMod val="50000"/>
                      <a:lumOff val="50000"/>
                    </a:schemeClr>
                  </a:solidFill>
                </a:rPr>
                <a:t>connexion</a:t>
              </a:r>
              <a:endParaRPr lang="en-US" sz="1400">
                <a:solidFill>
                  <a:schemeClr val="tx1">
                    <a:lumMod val="50000"/>
                    <a:lumOff val="50000"/>
                  </a:schemeClr>
                </a:solidFill>
              </a:endParaRPr>
            </a:p>
          </p:txBody>
        </p:sp>
        <p:sp>
          <p:nvSpPr>
            <p:cNvPr id="12" name="Rectangle 11"/>
            <p:cNvSpPr/>
            <p:nvPr/>
          </p:nvSpPr>
          <p:spPr bwMode="auto">
            <a:xfrm>
              <a:off x="3225800" y="3494083"/>
              <a:ext cx="91440" cy="1051560"/>
            </a:xfrm>
            <a:prstGeom prst="rect">
              <a:avLst/>
            </a:prstGeom>
            <a:solidFill>
              <a:srgbClr val="0078D7"/>
            </a:solidFill>
            <a:ln>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20"/>
            <p:cNvCxnSpPr>
              <a:stCxn id="12" idx="3"/>
            </p:cNvCxnSpPr>
            <p:nvPr/>
          </p:nvCxnSpPr>
          <p:spPr>
            <a:xfrm flipV="1">
              <a:off x="3317240" y="3639988"/>
              <a:ext cx="1138061" cy="379875"/>
            </a:xfrm>
            <a:prstGeom prst="line">
              <a:avLst/>
            </a:prstGeom>
            <a:ln w="28575">
              <a:solidFill>
                <a:srgbClr val="0078D7"/>
              </a:solidFill>
              <a:miter lim="800000"/>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9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SharePoint</a:t>
            </a:r>
          </a:p>
        </p:txBody>
      </p:sp>
      <p:pic>
        <p:nvPicPr>
          <p:cNvPr id="5" name="Espace réservé du contenu 4"/>
          <p:cNvPicPr>
            <a:picLocks noGrp="1" noChangeAspect="1"/>
          </p:cNvPicPr>
          <p:nvPr>
            <p:ph idx="1"/>
          </p:nvPr>
        </p:nvPicPr>
        <p:blipFill>
          <a:blip r:embed="rId2"/>
          <a:stretch>
            <a:fillRect/>
          </a:stretch>
        </p:blipFill>
        <p:spPr>
          <a:xfrm>
            <a:off x="1672786" y="1135063"/>
            <a:ext cx="8846428" cy="4351337"/>
          </a:xfrm>
          <a:prstGeom prst="rect">
            <a:avLst/>
          </a:prstGeom>
        </p:spPr>
      </p:pic>
      <p:pic>
        <p:nvPicPr>
          <p:cNvPr id="4" name="Image 3"/>
          <p:cNvPicPr>
            <a:picLocks noChangeAspect="1"/>
          </p:cNvPicPr>
          <p:nvPr/>
        </p:nvPicPr>
        <p:blipFill>
          <a:blip r:embed="rId3"/>
          <a:stretch>
            <a:fillRect/>
          </a:stretch>
        </p:blipFill>
        <p:spPr>
          <a:xfrm>
            <a:off x="10269851" y="0"/>
            <a:ext cx="1095238" cy="1104762"/>
          </a:xfrm>
          <a:prstGeom prst="rect">
            <a:avLst/>
          </a:prstGeom>
        </p:spPr>
      </p:pic>
      <p:grpSp>
        <p:nvGrpSpPr>
          <p:cNvPr id="10" name="Group 47"/>
          <p:cNvGrpSpPr/>
          <p:nvPr/>
        </p:nvGrpSpPr>
        <p:grpSpPr>
          <a:xfrm>
            <a:off x="4264312" y="2065934"/>
            <a:ext cx="4380256" cy="1051560"/>
            <a:chOff x="6501104" y="2566295"/>
            <a:chExt cx="4380256" cy="1051560"/>
          </a:xfrm>
        </p:grpSpPr>
        <p:grpSp>
          <p:nvGrpSpPr>
            <p:cNvPr id="11" name="Group 27"/>
            <p:cNvGrpSpPr/>
            <p:nvPr/>
          </p:nvGrpSpPr>
          <p:grpSpPr>
            <a:xfrm>
              <a:off x="7924800" y="2566295"/>
              <a:ext cx="2956560" cy="1051560"/>
              <a:chOff x="6400800" y="4011930"/>
              <a:chExt cx="2956560" cy="1051560"/>
            </a:xfrm>
          </p:grpSpPr>
          <p:sp>
            <p:nvSpPr>
              <p:cNvPr id="13" name="Rectangle 12"/>
              <p:cNvSpPr/>
              <p:nvPr/>
            </p:nvSpPr>
            <p:spPr bwMode="auto">
              <a:xfrm>
                <a:off x="6400800" y="4011930"/>
                <a:ext cx="2956560" cy="1051560"/>
              </a:xfrm>
              <a:prstGeom prst="rect">
                <a:avLst/>
              </a:prstGeom>
              <a:solidFill>
                <a:schemeClr val="bg1"/>
              </a:solidFill>
              <a:ln>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400" err="1">
                    <a:solidFill>
                      <a:schemeClr val="tx1">
                        <a:lumMod val="50000"/>
                        <a:lumOff val="50000"/>
                      </a:schemeClr>
                    </a:solidFill>
                  </a:rPr>
                  <a:t>Créer</a:t>
                </a:r>
                <a:r>
                  <a:rPr lang="en-US" sz="1400">
                    <a:solidFill>
                      <a:schemeClr val="tx1">
                        <a:lumMod val="50000"/>
                        <a:lumOff val="50000"/>
                      </a:schemeClr>
                    </a:solidFill>
                  </a:rPr>
                  <a:t> des sites de communication, </a:t>
                </a:r>
                <a:r>
                  <a:rPr lang="en-US" sz="1400" err="1">
                    <a:solidFill>
                      <a:schemeClr val="tx1">
                        <a:lumMod val="50000"/>
                        <a:lumOff val="50000"/>
                      </a:schemeClr>
                    </a:solidFill>
                  </a:rPr>
                  <a:t>d’équipe</a:t>
                </a:r>
                <a:r>
                  <a:rPr lang="en-US" sz="1400">
                    <a:solidFill>
                      <a:schemeClr val="tx1">
                        <a:lumMod val="50000"/>
                        <a:lumOff val="50000"/>
                      </a:schemeClr>
                    </a:solidFill>
                  </a:rPr>
                  <a:t>, de </a:t>
                </a:r>
                <a:r>
                  <a:rPr lang="en-US" sz="1400" err="1">
                    <a:solidFill>
                      <a:schemeClr val="tx1">
                        <a:lumMod val="50000"/>
                        <a:lumOff val="50000"/>
                      </a:schemeClr>
                    </a:solidFill>
                  </a:rPr>
                  <a:t>gestion</a:t>
                </a:r>
                <a:r>
                  <a:rPr lang="en-US" sz="1400">
                    <a:solidFill>
                      <a:schemeClr val="tx1">
                        <a:lumMod val="50000"/>
                        <a:lumOff val="50000"/>
                      </a:schemeClr>
                    </a:solidFill>
                  </a:rPr>
                  <a:t> </a:t>
                </a:r>
                <a:r>
                  <a:rPr lang="en-US" sz="1400" err="1">
                    <a:solidFill>
                      <a:schemeClr val="tx1">
                        <a:lumMod val="50000"/>
                        <a:lumOff val="50000"/>
                      </a:schemeClr>
                    </a:solidFill>
                  </a:rPr>
                  <a:t>documentaire</a:t>
                </a:r>
                <a:endParaRPr lang="en-US" sz="1400">
                  <a:solidFill>
                    <a:schemeClr val="tx1">
                      <a:lumMod val="50000"/>
                      <a:lumOff val="50000"/>
                    </a:schemeClr>
                  </a:solidFill>
                </a:endParaRPr>
              </a:p>
            </p:txBody>
          </p:sp>
          <p:sp>
            <p:nvSpPr>
              <p:cNvPr id="14" name="Rectangle 13"/>
              <p:cNvSpPr/>
              <p:nvPr/>
            </p:nvSpPr>
            <p:spPr bwMode="auto">
              <a:xfrm>
                <a:off x="6400800" y="4011930"/>
                <a:ext cx="91440" cy="1051560"/>
              </a:xfrm>
              <a:prstGeom prst="rect">
                <a:avLst/>
              </a:prstGeom>
              <a:solidFill>
                <a:srgbClr val="0078D7"/>
              </a:solidFill>
              <a:ln>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2" name="Straight Connector 31"/>
            <p:cNvCxnSpPr>
              <a:stCxn id="14" idx="1"/>
            </p:cNvCxnSpPr>
            <p:nvPr/>
          </p:nvCxnSpPr>
          <p:spPr>
            <a:xfrm flipH="1" flipV="1">
              <a:off x="6501104" y="2798393"/>
              <a:ext cx="1423696" cy="293682"/>
            </a:xfrm>
            <a:prstGeom prst="line">
              <a:avLst/>
            </a:prstGeom>
            <a:ln w="28575">
              <a:solidFill>
                <a:srgbClr val="0078D7"/>
              </a:solidFill>
              <a:miter lim="800000"/>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6681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err="1"/>
              <a:t>Yammer</a:t>
            </a:r>
            <a:endParaRPr lang="fr-FR"/>
          </a:p>
        </p:txBody>
      </p:sp>
      <p:pic>
        <p:nvPicPr>
          <p:cNvPr id="5" name="Espace réservé du contenu 4"/>
          <p:cNvPicPr>
            <a:picLocks noGrp="1" noChangeAspect="1"/>
          </p:cNvPicPr>
          <p:nvPr>
            <p:ph idx="1"/>
          </p:nvPr>
        </p:nvPicPr>
        <p:blipFill>
          <a:blip r:embed="rId2"/>
          <a:stretch>
            <a:fillRect/>
          </a:stretch>
        </p:blipFill>
        <p:spPr>
          <a:xfrm>
            <a:off x="1672786" y="1135063"/>
            <a:ext cx="8846428" cy="4351337"/>
          </a:xfrm>
          <a:prstGeom prst="rect">
            <a:avLst/>
          </a:prstGeom>
        </p:spPr>
      </p:pic>
      <p:pic>
        <p:nvPicPr>
          <p:cNvPr id="4" name="Image 3"/>
          <p:cNvPicPr>
            <a:picLocks noChangeAspect="1"/>
          </p:cNvPicPr>
          <p:nvPr/>
        </p:nvPicPr>
        <p:blipFill>
          <a:blip r:embed="rId3"/>
          <a:stretch>
            <a:fillRect/>
          </a:stretch>
        </p:blipFill>
        <p:spPr>
          <a:xfrm>
            <a:off x="10281140" y="0"/>
            <a:ext cx="1095238" cy="1095238"/>
          </a:xfrm>
          <a:prstGeom prst="rect">
            <a:avLst/>
          </a:prstGeom>
        </p:spPr>
      </p:pic>
      <p:grpSp>
        <p:nvGrpSpPr>
          <p:cNvPr id="6" name="Group 47"/>
          <p:cNvGrpSpPr/>
          <p:nvPr/>
        </p:nvGrpSpPr>
        <p:grpSpPr>
          <a:xfrm>
            <a:off x="7488776" y="3220966"/>
            <a:ext cx="4380256" cy="1051560"/>
            <a:chOff x="6501104" y="2566295"/>
            <a:chExt cx="4380256" cy="1051560"/>
          </a:xfrm>
        </p:grpSpPr>
        <p:grpSp>
          <p:nvGrpSpPr>
            <p:cNvPr id="7" name="Group 27"/>
            <p:cNvGrpSpPr/>
            <p:nvPr/>
          </p:nvGrpSpPr>
          <p:grpSpPr>
            <a:xfrm>
              <a:off x="7924800" y="2566295"/>
              <a:ext cx="2956560" cy="1051560"/>
              <a:chOff x="6400800" y="4011930"/>
              <a:chExt cx="2956560" cy="1051560"/>
            </a:xfrm>
          </p:grpSpPr>
          <p:sp>
            <p:nvSpPr>
              <p:cNvPr id="9" name="Rectangle 8"/>
              <p:cNvSpPr/>
              <p:nvPr/>
            </p:nvSpPr>
            <p:spPr bwMode="auto">
              <a:xfrm>
                <a:off x="6400800" y="4011930"/>
                <a:ext cx="2956560" cy="1051560"/>
              </a:xfrm>
              <a:prstGeom prst="rect">
                <a:avLst/>
              </a:prstGeom>
              <a:solidFill>
                <a:schemeClr val="bg1"/>
              </a:solidFill>
              <a:ln>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400" err="1">
                    <a:solidFill>
                      <a:schemeClr val="tx1">
                        <a:lumMod val="50000"/>
                        <a:lumOff val="50000"/>
                      </a:schemeClr>
                    </a:solidFill>
                  </a:rPr>
                  <a:t>Discuter</a:t>
                </a:r>
                <a:r>
                  <a:rPr lang="en-US" sz="1400">
                    <a:solidFill>
                      <a:schemeClr val="tx1">
                        <a:lumMod val="50000"/>
                        <a:lumOff val="50000"/>
                      </a:schemeClr>
                    </a:solidFill>
                  </a:rPr>
                  <a:t>, </a:t>
                </a:r>
                <a:r>
                  <a:rPr lang="en-US" sz="1400" err="1">
                    <a:solidFill>
                      <a:schemeClr val="tx1">
                        <a:lumMod val="50000"/>
                        <a:lumOff val="50000"/>
                      </a:schemeClr>
                    </a:solidFill>
                  </a:rPr>
                  <a:t>échanger</a:t>
                </a:r>
                <a:r>
                  <a:rPr lang="en-US" sz="1400">
                    <a:solidFill>
                      <a:schemeClr val="tx1">
                        <a:lumMod val="50000"/>
                        <a:lumOff val="50000"/>
                      </a:schemeClr>
                    </a:solidFill>
                  </a:rPr>
                  <a:t>, </a:t>
                </a:r>
                <a:r>
                  <a:rPr lang="en-US" sz="1400" err="1">
                    <a:solidFill>
                      <a:schemeClr val="tx1">
                        <a:lumMod val="50000"/>
                        <a:lumOff val="50000"/>
                      </a:schemeClr>
                    </a:solidFill>
                  </a:rPr>
                  <a:t>partager</a:t>
                </a:r>
                <a:r>
                  <a:rPr lang="en-US" sz="1400">
                    <a:solidFill>
                      <a:schemeClr val="tx1">
                        <a:lumMod val="50000"/>
                        <a:lumOff val="50000"/>
                      </a:schemeClr>
                    </a:solidFill>
                  </a:rPr>
                  <a:t> avec le </a:t>
                </a:r>
                <a:r>
                  <a:rPr lang="en-US" sz="1400" err="1">
                    <a:solidFill>
                      <a:schemeClr val="tx1">
                        <a:lumMod val="50000"/>
                        <a:lumOff val="50000"/>
                      </a:schemeClr>
                    </a:solidFill>
                  </a:rPr>
                  <a:t>réseau</a:t>
                </a:r>
                <a:r>
                  <a:rPr lang="en-US" sz="1400">
                    <a:solidFill>
                      <a:schemeClr val="tx1">
                        <a:lumMod val="50000"/>
                        <a:lumOff val="50000"/>
                      </a:schemeClr>
                    </a:solidFill>
                  </a:rPr>
                  <a:t> social Yammer</a:t>
                </a:r>
              </a:p>
            </p:txBody>
          </p:sp>
          <p:sp>
            <p:nvSpPr>
              <p:cNvPr id="10" name="Rectangle 9"/>
              <p:cNvSpPr/>
              <p:nvPr/>
            </p:nvSpPr>
            <p:spPr bwMode="auto">
              <a:xfrm>
                <a:off x="6400800" y="4011930"/>
                <a:ext cx="91440" cy="1051560"/>
              </a:xfrm>
              <a:prstGeom prst="rect">
                <a:avLst/>
              </a:prstGeom>
              <a:solidFill>
                <a:srgbClr val="0078D7"/>
              </a:solidFill>
              <a:ln>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grpSp>
        <p:cxnSp>
          <p:nvCxnSpPr>
            <p:cNvPr id="8" name="Straight Connector 31"/>
            <p:cNvCxnSpPr>
              <a:stCxn id="10" idx="1"/>
            </p:cNvCxnSpPr>
            <p:nvPr/>
          </p:nvCxnSpPr>
          <p:spPr>
            <a:xfrm flipH="1" flipV="1">
              <a:off x="6501104" y="2798393"/>
              <a:ext cx="1423696" cy="293682"/>
            </a:xfrm>
            <a:prstGeom prst="line">
              <a:avLst/>
            </a:prstGeom>
            <a:ln w="28575">
              <a:solidFill>
                <a:srgbClr val="0078D7"/>
              </a:solidFill>
              <a:miter lim="800000"/>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187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Vidéo</a:t>
            </a:r>
          </a:p>
        </p:txBody>
      </p:sp>
      <p:pic>
        <p:nvPicPr>
          <p:cNvPr id="5" name="Espace réservé du contenu 4"/>
          <p:cNvPicPr>
            <a:picLocks noGrp="1" noChangeAspect="1"/>
          </p:cNvPicPr>
          <p:nvPr>
            <p:ph idx="1"/>
          </p:nvPr>
        </p:nvPicPr>
        <p:blipFill>
          <a:blip r:embed="rId2"/>
          <a:stretch>
            <a:fillRect/>
          </a:stretch>
        </p:blipFill>
        <p:spPr>
          <a:xfrm>
            <a:off x="1672786" y="1135063"/>
            <a:ext cx="8846428" cy="4351337"/>
          </a:xfrm>
          <a:prstGeom prst="rect">
            <a:avLst/>
          </a:prstGeom>
        </p:spPr>
      </p:pic>
      <p:pic>
        <p:nvPicPr>
          <p:cNvPr id="4" name="Image 3"/>
          <p:cNvPicPr>
            <a:picLocks noChangeAspect="1"/>
          </p:cNvPicPr>
          <p:nvPr/>
        </p:nvPicPr>
        <p:blipFill>
          <a:blip r:embed="rId3"/>
          <a:stretch>
            <a:fillRect/>
          </a:stretch>
        </p:blipFill>
        <p:spPr>
          <a:xfrm>
            <a:off x="10269851" y="0"/>
            <a:ext cx="1095238" cy="1095238"/>
          </a:xfrm>
          <a:prstGeom prst="rect">
            <a:avLst/>
          </a:prstGeom>
        </p:spPr>
      </p:pic>
      <p:grpSp>
        <p:nvGrpSpPr>
          <p:cNvPr id="6" name="Group 47"/>
          <p:cNvGrpSpPr/>
          <p:nvPr/>
        </p:nvGrpSpPr>
        <p:grpSpPr>
          <a:xfrm>
            <a:off x="7488776" y="3220966"/>
            <a:ext cx="4380256" cy="1051560"/>
            <a:chOff x="6501104" y="2566295"/>
            <a:chExt cx="4380256" cy="1051560"/>
          </a:xfrm>
        </p:grpSpPr>
        <p:grpSp>
          <p:nvGrpSpPr>
            <p:cNvPr id="7" name="Group 27"/>
            <p:cNvGrpSpPr/>
            <p:nvPr/>
          </p:nvGrpSpPr>
          <p:grpSpPr>
            <a:xfrm>
              <a:off x="7924800" y="2566295"/>
              <a:ext cx="2956560" cy="1051560"/>
              <a:chOff x="6400800" y="4011930"/>
              <a:chExt cx="2956560" cy="1051560"/>
            </a:xfrm>
          </p:grpSpPr>
          <p:sp>
            <p:nvSpPr>
              <p:cNvPr id="9" name="Rectangle 8"/>
              <p:cNvSpPr/>
              <p:nvPr/>
            </p:nvSpPr>
            <p:spPr bwMode="auto">
              <a:xfrm>
                <a:off x="6400800" y="4011930"/>
                <a:ext cx="2956560" cy="1051560"/>
              </a:xfrm>
              <a:prstGeom prst="rect">
                <a:avLst/>
              </a:prstGeom>
              <a:solidFill>
                <a:schemeClr val="bg1"/>
              </a:solidFill>
              <a:ln>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400" err="1">
                    <a:solidFill>
                      <a:schemeClr val="tx1">
                        <a:lumMod val="50000"/>
                        <a:lumOff val="50000"/>
                      </a:schemeClr>
                    </a:solidFill>
                  </a:rPr>
                  <a:t>Partager</a:t>
                </a:r>
                <a:r>
                  <a:rPr lang="en-US" sz="1400">
                    <a:solidFill>
                      <a:schemeClr val="tx1">
                        <a:lumMod val="50000"/>
                        <a:lumOff val="50000"/>
                      </a:schemeClr>
                    </a:solidFill>
                  </a:rPr>
                  <a:t> </a:t>
                </a:r>
                <a:r>
                  <a:rPr lang="en-US" sz="1400" err="1">
                    <a:solidFill>
                      <a:schemeClr val="tx1">
                        <a:lumMod val="50000"/>
                        <a:lumOff val="50000"/>
                      </a:schemeClr>
                    </a:solidFill>
                  </a:rPr>
                  <a:t>vos</a:t>
                </a:r>
                <a:r>
                  <a:rPr lang="en-US" sz="1400">
                    <a:solidFill>
                      <a:schemeClr val="tx1">
                        <a:lumMod val="50000"/>
                        <a:lumOff val="50000"/>
                      </a:schemeClr>
                    </a:solidFill>
                  </a:rPr>
                  <a:t> </a:t>
                </a:r>
                <a:r>
                  <a:rPr lang="en-US" sz="1400" err="1">
                    <a:solidFill>
                      <a:schemeClr val="tx1">
                        <a:lumMod val="50000"/>
                        <a:lumOff val="50000"/>
                      </a:schemeClr>
                    </a:solidFill>
                  </a:rPr>
                  <a:t>vidéos</a:t>
                </a:r>
                <a:endParaRPr lang="en-US" sz="1400">
                  <a:solidFill>
                    <a:schemeClr val="tx1">
                      <a:lumMod val="50000"/>
                      <a:lumOff val="50000"/>
                    </a:schemeClr>
                  </a:solidFill>
                </a:endParaRPr>
              </a:p>
            </p:txBody>
          </p:sp>
          <p:sp>
            <p:nvSpPr>
              <p:cNvPr id="10" name="Rectangle 9"/>
              <p:cNvSpPr/>
              <p:nvPr/>
            </p:nvSpPr>
            <p:spPr bwMode="auto">
              <a:xfrm>
                <a:off x="6400800" y="4011930"/>
                <a:ext cx="91440" cy="1051560"/>
              </a:xfrm>
              <a:prstGeom prst="rect">
                <a:avLst/>
              </a:prstGeom>
              <a:solidFill>
                <a:srgbClr val="0078D7"/>
              </a:solidFill>
              <a:ln>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grpSp>
        <p:cxnSp>
          <p:nvCxnSpPr>
            <p:cNvPr id="8" name="Straight Connector 31"/>
            <p:cNvCxnSpPr>
              <a:stCxn id="10" idx="1"/>
            </p:cNvCxnSpPr>
            <p:nvPr/>
          </p:nvCxnSpPr>
          <p:spPr>
            <a:xfrm flipH="1" flipV="1">
              <a:off x="6501104" y="2798393"/>
              <a:ext cx="1423696" cy="293682"/>
            </a:xfrm>
            <a:prstGeom prst="line">
              <a:avLst/>
            </a:prstGeom>
            <a:ln w="28575">
              <a:solidFill>
                <a:srgbClr val="0078D7"/>
              </a:solidFill>
              <a:miter lim="800000"/>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2315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Nelite 1 - Orang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Nelite 2 - Viole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Nelite 3 - Bleu">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Nelite 4 - Ver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Nelite 5 - Roug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Nelite 6 - Bleu Clai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ème Nelite 7 - Jaun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hème Nelite 8 - Gri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intranet Valo" ma:contentTypeID="0x0101006A759CC3617D4A198264873379924809000320312625CFF34CA3A7F0A6F8C2634B" ma:contentTypeVersion="14" ma:contentTypeDescription="Crée un document." ma:contentTypeScope="" ma:versionID="f40fe434cd3cff1e72f9dddefffc3631">
  <xsd:schema xmlns:xsd="http://www.w3.org/2001/XMLSchema" xmlns:xs="http://www.w3.org/2001/XMLSchema" xmlns:p="http://schemas.microsoft.com/office/2006/metadata/properties" xmlns:ns2="c9518484-7a2c-4d35-9795-4dc6bac5c677" xmlns:ns3="e53b5a2d-c0fa-4a7e-87a5-afacd93b8676" targetNamespace="http://schemas.microsoft.com/office/2006/metadata/properties" ma:root="true" ma:fieldsID="9778ef07f7cec8cadc290561ae49a217" ns2:_="" ns3:_="">
    <xsd:import namespace="c9518484-7a2c-4d35-9795-4dc6bac5c677"/>
    <xsd:import namespace="e53b5a2d-c0fa-4a7e-87a5-afacd93b8676"/>
    <xsd:element name="properties">
      <xsd:complexType>
        <xsd:sequence>
          <xsd:element name="documentManagement">
            <xsd:complexType>
              <xsd:all>
                <xsd:element ref="ns2:ValoIntranetDocumentOwner" minOccurs="0"/>
                <xsd:element ref="ns2:ValoIntranetDocumentLanguage" minOccurs="0"/>
                <xsd:element ref="ns2:ValoIntranetDocumentType" minOccurs="0"/>
                <xsd:element ref="ns2:ValoIntranetConfidentiality" minOccurs="0"/>
                <xsd:element ref="ns2:ValoIntranetPreservationTime" minOccurs="0"/>
                <xsd:element ref="ns2:TaxKeywordTaxHTField" minOccurs="0"/>
                <xsd:element ref="ns2:TaxCatchAll" minOccurs="0"/>
                <xsd:element ref="ns2:TaxCatchAllLabel" minOccurs="0"/>
                <xsd:element ref="ns3:Colonne1" minOccurs="0"/>
                <xsd:element ref="ns3:Colonne2"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518484-7a2c-4d35-9795-4dc6bac5c677" elementFormDefault="qualified">
    <xsd:import namespace="http://schemas.microsoft.com/office/2006/documentManagement/types"/>
    <xsd:import namespace="http://schemas.microsoft.com/office/infopath/2007/PartnerControls"/>
    <xsd:element name="ValoIntranetDocumentOwner" ma:index="8" nillable="true" ma:displayName="Administrateur" ma:list="UserInfo" ma:SharePointGroup="0" ma:internalName="ValoIntranetDocument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ValoIntranetDocumentLanguage" ma:index="9" nillable="true" ma:displayName="Langue" ma:default="Néerlandais" ma:description="" ma:internalName="ValoIntranetDocumentLanguage">
      <xsd:simpleType>
        <xsd:restriction base="dms:Choice">
          <xsd:enumeration value="Néerlandais"/>
          <xsd:enumeration value="Anglais"/>
          <xsd:enumeration value="Finnois"/>
          <xsd:enumeration value="Espagnol"/>
          <xsd:enumeration value="Suédois"/>
        </xsd:restriction>
      </xsd:simpleType>
    </xsd:element>
    <xsd:element name="ValoIntranetDocumentType" ma:index="10" nillable="true" ma:displayName="Type de document" ma:internalName="ValoIntranetDocumentType">
      <xsd:simpleType>
        <xsd:restriction base="dms:Choice">
          <xsd:enumeration value="Contrat"/>
          <xsd:enumeration value="Formulaire"/>
          <xsd:enumeration value="Recommandations"/>
          <xsd:enumeration value="Note"/>
          <xsd:enumeration value="Plan"/>
          <xsd:enumeration value="Présentation"/>
          <xsd:enumeration value="Offre"/>
          <xsd:enumeration value="Rapport"/>
        </xsd:restriction>
      </xsd:simpleType>
    </xsd:element>
    <xsd:element name="ValoIntranetConfidentiality" ma:index="11" nillable="true" ma:displayName="Confidentialité" ma:default="Pas encore public" ma:internalName="ValoIntranetConfidentiality" ma:readOnly="false">
      <xsd:simpleType>
        <xsd:restriction base="dms:Choice">
          <xsd:enumeration value="Confidentiel"/>
          <xsd:enumeration value="Public"/>
          <xsd:enumeration value="Pas encore public"/>
        </xsd:restriction>
      </xsd:simpleType>
    </xsd:element>
    <xsd:element name="ValoIntranetPreservationTime" ma:index="12" nillable="true" ma:displayName="Durée de conservation" ma:default="5 ans" ma:internalName="ValoIntranetPreservationTime" ma:readOnly="false">
      <xsd:simpleType>
        <xsd:restriction base="dms:Choice">
          <xsd:enumeration value="1 an"/>
          <xsd:enumeration value="5 ans"/>
          <xsd:enumeration value="10 ans"/>
          <xsd:enumeration value="Toujours"/>
        </xsd:restriction>
      </xsd:simpleType>
    </xsd:element>
    <xsd:element name="TaxKeywordTaxHTField" ma:index="13" nillable="true" ma:taxonomy="true" ma:internalName="TaxKeywordTaxHTField" ma:taxonomyFieldName="TaxKeyword" ma:displayName="Mots clés d’entreprise" ma:fieldId="{23f27201-bee3-471e-b2e7-b64fd8b7ca38}" ma:taxonomyMulti="true" ma:sspId="63935532-91e4-4e48-8452-9ca0144f3ae1" ma:termSetId="00000000-0000-0000-0000-000000000000" ma:anchorId="00000000-0000-0000-0000-000000000000" ma:open="true" ma:isKeyword="true">
      <xsd:complexType>
        <xsd:sequence>
          <xsd:element ref="pc:Terms" minOccurs="0" maxOccurs="1"/>
        </xsd:sequence>
      </xsd:complexType>
    </xsd:element>
    <xsd:element name="TaxCatchAll" ma:index="14" nillable="true" ma:displayName="Colonne Attraper tout de Taxonomie" ma:hidden="true" ma:list="{e14e63e6-0fea-4125-8832-85cbd2f17ba3}" ma:internalName="TaxCatchAll" ma:showField="CatchAllData" ma:web="c9518484-7a2c-4d35-9795-4dc6bac5c677">
      <xsd:complexType>
        <xsd:complexContent>
          <xsd:extension base="dms:MultiChoiceLookup">
            <xsd:sequence>
              <xsd:element name="Value" type="dms:Lookup" maxOccurs="unbounded" minOccurs="0" nillable="true"/>
            </xsd:sequence>
          </xsd:extension>
        </xsd:complexContent>
      </xsd:complexType>
    </xsd:element>
    <xsd:element name="TaxCatchAllLabel" ma:index="15" nillable="true" ma:displayName="Colonne Attraper tout de Taxonomie1" ma:hidden="true" ma:list="{e14e63e6-0fea-4125-8832-85cbd2f17ba3}" ma:internalName="TaxCatchAllLabel" ma:readOnly="true" ma:showField="CatchAllDataLabel" ma:web="c9518484-7a2c-4d35-9795-4dc6bac5c67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53b5a2d-c0fa-4a7e-87a5-afacd93b8676" elementFormDefault="qualified">
    <xsd:import namespace="http://schemas.microsoft.com/office/2006/documentManagement/types"/>
    <xsd:import namespace="http://schemas.microsoft.com/office/infopath/2007/PartnerControls"/>
    <xsd:element name="Colonne1" ma:index="17" nillable="true" ma:displayName="Colonne1" ma:internalName="Colonne1">
      <xsd:simpleType>
        <xsd:restriction base="dms:Text">
          <xsd:maxLength value="255"/>
        </xsd:restriction>
      </xsd:simpleType>
    </xsd:element>
    <xsd:element name="Colonne2" ma:index="18" nillable="true" ma:displayName="Colonne2" ma:format="DateOnly" ma:internalName="Colonne2">
      <xsd:simpleType>
        <xsd:restriction base="dms:DateTime"/>
      </xsd:simpleType>
    </xsd:element>
    <xsd:element name="MediaServiceMetadata" ma:index="19" nillable="true" ma:displayName="MediaServiceMetadata" ma:hidden="true" ma:internalName="MediaServiceMetadata" ma:readOnly="true">
      <xsd:simpleType>
        <xsd:restriction base="dms:Note"/>
      </xsd:simpleType>
    </xsd:element>
    <xsd:element name="MediaServiceFastMetadata" ma:index="2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ValoIntranetDocumentLanguage xmlns="c9518484-7a2c-4d35-9795-4dc6bac5c677">Néerlandais</ValoIntranetDocumentLanguage>
    <Colonne2 xmlns="e53b5a2d-c0fa-4a7e-87a5-afacd93b8676">2017-12-13T23:00:00+00:00</Colonne2>
    <TaxKeywordTaxHTField xmlns="c9518484-7a2c-4d35-9795-4dc6bac5c677">
      <Terms xmlns="http://schemas.microsoft.com/office/infopath/2007/PartnerControls"/>
    </TaxKeywordTaxHTField>
    <ValoIntranetDocumentOwner xmlns="c9518484-7a2c-4d35-9795-4dc6bac5c677">
      <UserInfo>
        <DisplayName/>
        <AccountId xsi:nil="true"/>
        <AccountType/>
      </UserInfo>
    </ValoIntranetDocumentOwner>
    <ValoIntranetConfidentiality xmlns="c9518484-7a2c-4d35-9795-4dc6bac5c677">Pas encore public</ValoIntranetConfidentiality>
    <ValoIntranetPreservationTime xmlns="c9518484-7a2c-4d35-9795-4dc6bac5c677">5 ans</ValoIntranetPreservationTime>
    <TaxCatchAll xmlns="c9518484-7a2c-4d35-9795-4dc6bac5c677"/>
    <Colonne1 xmlns="e53b5a2d-c0fa-4a7e-87a5-afacd93b8676">Test Filtre2</Colonne1>
    <ValoIntranetDocumentType xmlns="c9518484-7a2c-4d35-9795-4dc6bac5c677" xsi:nil="true"/>
  </documentManagement>
</p:properties>
</file>

<file path=customXml/itemProps1.xml><?xml version="1.0" encoding="utf-8"?>
<ds:datastoreItem xmlns:ds="http://schemas.openxmlformats.org/officeDocument/2006/customXml" ds:itemID="{9D421DA9-B08D-4568-BAE9-64AF6FE171E2}">
  <ds:schemaRefs>
    <ds:schemaRef ds:uri="http://schemas.microsoft.com/sharepoint/v3/contenttype/forms"/>
  </ds:schemaRefs>
</ds:datastoreItem>
</file>

<file path=customXml/itemProps2.xml><?xml version="1.0" encoding="utf-8"?>
<ds:datastoreItem xmlns:ds="http://schemas.openxmlformats.org/officeDocument/2006/customXml" ds:itemID="{11014673-2F07-4A9E-8559-50856E8DA96E}"/>
</file>

<file path=customXml/itemProps3.xml><?xml version="1.0" encoding="utf-8"?>
<ds:datastoreItem xmlns:ds="http://schemas.openxmlformats.org/officeDocument/2006/customXml" ds:itemID="{888E27F2-041B-4E9B-9F8D-AFEF12132ADD}">
  <ds:schemaRefs>
    <ds:schemaRef ds:uri="571614a0-e2ce-4a18-855d-b163c53886a4"/>
    <ds:schemaRef ds:uri="http://purl.org/dc/dcmitype/"/>
    <ds:schemaRef ds:uri="http://schemas.microsoft.com/office/2006/documentManagement/types"/>
    <ds:schemaRef ds:uri="http://purl.org/dc/elements/1.1/"/>
    <ds:schemaRef ds:uri="http://schemas.microsoft.com/office/2006/metadata/properties"/>
    <ds:schemaRef ds:uri="http://purl.org/dc/terms/"/>
    <ds:schemaRef ds:uri="19f5bbde-adc5-494c-9a2a-e62aac5e722e"/>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474</TotalTime>
  <Words>2417</Words>
  <Application>Microsoft Office PowerPoint</Application>
  <PresentationFormat>Grand écran</PresentationFormat>
  <Paragraphs>407</Paragraphs>
  <Slides>49</Slides>
  <Notes>2</Notes>
  <HiddenSlides>0</HiddenSlides>
  <MMClips>0</MMClips>
  <ScaleCrop>false</ScaleCrop>
  <HeadingPairs>
    <vt:vector size="6" baseType="variant">
      <vt:variant>
        <vt:lpstr>Polices utilisées</vt:lpstr>
      </vt:variant>
      <vt:variant>
        <vt:i4>7</vt:i4>
      </vt:variant>
      <vt:variant>
        <vt:lpstr>Thème</vt:lpstr>
      </vt:variant>
      <vt:variant>
        <vt:i4>8</vt:i4>
      </vt:variant>
      <vt:variant>
        <vt:lpstr>Titres des diapositives</vt:lpstr>
      </vt:variant>
      <vt:variant>
        <vt:i4>49</vt:i4>
      </vt:variant>
    </vt:vector>
  </HeadingPairs>
  <TitlesOfParts>
    <vt:vector size="64" baseType="lpstr">
      <vt:lpstr>Arial</vt:lpstr>
      <vt:lpstr>Calibri</vt:lpstr>
      <vt:lpstr>Century Gothic</vt:lpstr>
      <vt:lpstr>Corbel</vt:lpstr>
      <vt:lpstr>Courier New</vt:lpstr>
      <vt:lpstr>Segoe UI</vt:lpstr>
      <vt:lpstr>Wingdings</vt:lpstr>
      <vt:lpstr>Thème Nelite 1 - Orange</vt:lpstr>
      <vt:lpstr>Thème Nelite 2 - Violet</vt:lpstr>
      <vt:lpstr>Thème Nelite 3 - Bleu</vt:lpstr>
      <vt:lpstr>Thème Nelite 4 - Vert</vt:lpstr>
      <vt:lpstr>Thème Nelite 5 - Rouge</vt:lpstr>
      <vt:lpstr>Thème Nelite 6 - Bleu Clair</vt:lpstr>
      <vt:lpstr>Thème Nelite 7 - Jaune</vt:lpstr>
      <vt:lpstr>Thème Nelite 8 - Gris</vt:lpstr>
      <vt:lpstr>Formation Technique - Découverte de la solution Digital By Open - Rappel des architectures - Focus procédures</vt:lpstr>
      <vt:lpstr>Sommaire </vt:lpstr>
      <vt:lpstr>Agenda</vt:lpstr>
      <vt:lpstr>Présentation PowerPoint</vt:lpstr>
      <vt:lpstr>Lanceur d’applications</vt:lpstr>
      <vt:lpstr>OneDrive</vt:lpstr>
      <vt:lpstr>SharePoint</vt:lpstr>
      <vt:lpstr>Yammer</vt:lpstr>
      <vt:lpstr>Vidéo</vt:lpstr>
      <vt:lpstr>Delve</vt:lpstr>
      <vt:lpstr>Présentation PowerPoint</vt:lpstr>
      <vt:lpstr>Présentation PowerPoint</vt:lpstr>
      <vt:lpstr>Présentation PowerPoint</vt:lpstr>
      <vt:lpstr>Présentation PowerPoint</vt:lpstr>
      <vt:lpstr>Présentation PowerPoint</vt:lpstr>
      <vt:lpstr>Présentation PowerPoint</vt:lpstr>
      <vt:lpstr>Valo Intranet suit les dernières directives techniques de Microsoft</vt:lpstr>
      <vt:lpstr>Valo O365 Architecture </vt:lpstr>
      <vt:lpstr>Les services Azure </vt:lpstr>
      <vt:lpstr>Présentation PowerPoint</vt:lpstr>
      <vt:lpstr>La page TeamWork</vt:lpstr>
      <vt:lpstr>La page TeamWork</vt:lpstr>
      <vt:lpstr>La page TeamWork</vt:lpstr>
      <vt:lpstr>La page TeamWork : Sites collaboratifs</vt:lpstr>
      <vt:lpstr>La page TeamWork : Les groupes</vt:lpstr>
      <vt:lpstr>Présentation PowerPoint</vt:lpstr>
      <vt:lpstr>Opérations courantes</vt:lpstr>
      <vt:lpstr>Opérations courantes : Les affichages</vt:lpstr>
      <vt:lpstr>Opérations courantes : Les affichages</vt:lpstr>
      <vt:lpstr>Opérations courantes : Navigation</vt:lpstr>
      <vt:lpstr>Opérations courantes : Navigation</vt:lpstr>
      <vt:lpstr>Opérations courantes : Navigation</vt:lpstr>
      <vt:lpstr>Opérations courantes : Navigation</vt:lpstr>
      <vt:lpstr>Opérations courantes : Les droits d’accès</vt:lpstr>
      <vt:lpstr>Opérations courantes : Les droits d’accès</vt:lpstr>
      <vt:lpstr>Opérations courantes : Les droits d’accès</vt:lpstr>
      <vt:lpstr>Opérations courantes : Les droits d’accès</vt:lpstr>
      <vt:lpstr>Opérations courantes : Les droits d’accès</vt:lpstr>
      <vt:lpstr>Présentation PowerPoint</vt:lpstr>
      <vt:lpstr>Usine à site : Description</vt:lpstr>
      <vt:lpstr>Description</vt:lpstr>
      <vt:lpstr>Gestion</vt:lpstr>
      <vt:lpstr>Présentation PowerPoint</vt:lpstr>
      <vt:lpstr>Sujet</vt:lpstr>
      <vt:lpstr>Solution</vt:lpstr>
      <vt:lpstr>Solution</vt:lpstr>
      <vt:lpstr>Solution</vt:lpstr>
      <vt:lpstr>Présentation PowerPoint</vt:lpstr>
      <vt:lpstr>Merci pour votre participation ! N’oubliez pas de remplir la fiche de participation avant de partir…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 Découverte de la solution Digital By Open - Gouvernance et approche GED</dc:title>
  <dc:creator>Issam Belfouz</dc:creator>
  <cp:lastModifiedBy>Issam Belfouz</cp:lastModifiedBy>
  <cp:revision>60</cp:revision>
  <dcterms:modified xsi:type="dcterms:W3CDTF">2017-12-13T09:52:05Z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0x0101006A759CC3617D4A198264873379924809000320312625CFF34CA3A7F0A6F8C2634B</vt:lpwstr>
  </property>
  <property fmtid="{D5CDD505-2E9C-101B-9397-08002B2CF9AE}" pid="3" name="TaxKeyword">
    <vt:lpwstr/>
  </property>
</Properties>
</file>